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86" r:id="rId3"/>
    <p:sldId id="287" r:id="rId4"/>
    <p:sldId id="288" r:id="rId5"/>
    <p:sldId id="289" r:id="rId6"/>
    <p:sldId id="291" r:id="rId7"/>
    <p:sldId id="292" r:id="rId8"/>
    <p:sldId id="293" r:id="rId9"/>
    <p:sldId id="294" r:id="rId10"/>
    <p:sldId id="290" r:id="rId11"/>
    <p:sldId id="297" r:id="rId12"/>
    <p:sldId id="298" r:id="rId13"/>
    <p:sldId id="299" r:id="rId14"/>
    <p:sldId id="300" r:id="rId15"/>
    <p:sldId id="306" r:id="rId16"/>
    <p:sldId id="309" r:id="rId17"/>
    <p:sldId id="308" r:id="rId18"/>
    <p:sldId id="307" r:id="rId19"/>
    <p:sldId id="304" r:id="rId20"/>
    <p:sldId id="305" r:id="rId21"/>
    <p:sldId id="269" r:id="rId22"/>
  </p:sldIdLst>
  <p:sldSz cx="9906000" cy="6858000" type="A4"/>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33"/>
    <a:srgbClr val="66CCFF"/>
    <a:srgbClr val="0000FF"/>
    <a:srgbClr val="FFFFCC"/>
    <a:srgbClr val="66FFFF"/>
    <a:srgbClr val="99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1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3400" cy="3460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6900" y="0"/>
            <a:ext cx="4343400" cy="346075"/>
          </a:xfrm>
          <a:prstGeom prst="rect">
            <a:avLst/>
          </a:prstGeom>
        </p:spPr>
        <p:txBody>
          <a:bodyPr vert="horz" lIns="91440" tIns="45720" rIns="91440" bIns="45720" rtlCol="0"/>
          <a:lstStyle>
            <a:lvl1pPr algn="r">
              <a:defRPr sz="1200"/>
            </a:lvl1pPr>
          </a:lstStyle>
          <a:p>
            <a:fld id="{798F8BAA-83E6-4AAE-A993-23FEC84E3051}" type="datetimeFigureOut">
              <a:rPr kumimoji="1" lang="ja-JP" altLang="en-US" smtClean="0"/>
              <a:t>2020/12/7</a:t>
            </a:fld>
            <a:endParaRPr kumimoji="1" lang="ja-JP" altLang="en-US"/>
          </a:p>
        </p:txBody>
      </p:sp>
      <p:sp>
        <p:nvSpPr>
          <p:cNvPr id="4" name="スライド イメージ プレースホルダー 3"/>
          <p:cNvSpPr>
            <a:spLocks noGrp="1" noRot="1" noChangeAspect="1"/>
          </p:cNvSpPr>
          <p:nvPr>
            <p:ph type="sldImg" idx="2"/>
          </p:nvPr>
        </p:nvSpPr>
        <p:spPr>
          <a:xfrm>
            <a:off x="3330575" y="860425"/>
            <a:ext cx="3360738" cy="2325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1713" y="3314700"/>
            <a:ext cx="8018462" cy="27130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42088"/>
            <a:ext cx="4343400" cy="3460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6900" y="6542088"/>
            <a:ext cx="4343400" cy="346075"/>
          </a:xfrm>
          <a:prstGeom prst="rect">
            <a:avLst/>
          </a:prstGeom>
        </p:spPr>
        <p:txBody>
          <a:bodyPr vert="horz" lIns="91440" tIns="45720" rIns="91440" bIns="45720" rtlCol="0" anchor="b"/>
          <a:lstStyle>
            <a:lvl1pPr algn="r">
              <a:defRPr sz="1200"/>
            </a:lvl1pPr>
          </a:lstStyle>
          <a:p>
            <a:fld id="{673C934F-FAE0-4A8C-8466-C4C061BBCF88}" type="slidenum">
              <a:rPr kumimoji="1" lang="ja-JP" altLang="en-US" smtClean="0"/>
              <a:t>‹#›</a:t>
            </a:fld>
            <a:endParaRPr kumimoji="1" lang="ja-JP" altLang="en-US"/>
          </a:p>
        </p:txBody>
      </p:sp>
    </p:spTree>
    <p:extLst>
      <p:ext uri="{BB962C8B-B14F-4D97-AF65-F5344CB8AC3E}">
        <p14:creationId xmlns:p14="http://schemas.microsoft.com/office/powerpoint/2010/main" val="3282135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Rot="1" noChangeAspect="1" noChangeArrowheads="1" noTextEdit="1"/>
          </p:cNvSpPr>
          <p:nvPr>
            <p:ph type="sldImg"/>
          </p:nvPr>
        </p:nvSpPr>
        <p:spPr>
          <a:solidFill>
            <a:srgbClr val="FFFFFF"/>
          </a:solidFill>
          <a:ln/>
        </p:spPr>
      </p:sp>
      <p:sp>
        <p:nvSpPr>
          <p:cNvPr id="1536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2200" smtClean="0">
                <a:latin typeface="Lucida Grande"/>
                <a:ea typeface="Gulim" panose="020B0600000101010101" pitchFamily="34" charset="-127"/>
                <a:sym typeface="Lucida Grande"/>
              </a:rPr>
              <a:t>人間はこのようにほろびます。未信者</a:t>
            </a:r>
            <a:r>
              <a:rPr lang="en-US" altLang="ja-JP" sz="2200" smtClean="0">
                <a:latin typeface="Lucida Grande"/>
                <a:ea typeface="Gulim" panose="020B0600000101010101" pitchFamily="34" charset="-127"/>
                <a:sym typeface="Lucida Grande"/>
              </a:rPr>
              <a:t>6</a:t>
            </a:r>
            <a:r>
              <a:rPr lang="ja-JP" altLang="en-US" sz="2200" smtClean="0">
                <a:latin typeface="Lucida Grande"/>
                <a:ea typeface="Gulim" panose="020B0600000101010101" pitchFamily="34" charset="-127"/>
                <a:sym typeface="Lucida Grande"/>
              </a:rPr>
              <a:t>つの状態</a:t>
            </a:r>
            <a:endParaRPr lang="en-US" altLang="ko-KR" sz="2200" smtClean="0">
              <a:latin typeface="Lucida Grande"/>
              <a:ea typeface="Gulim" panose="020B0600000101010101" pitchFamily="34" charset="-127"/>
              <a:sym typeface="Lucida Grande"/>
            </a:endParaRPr>
          </a:p>
        </p:txBody>
      </p:sp>
    </p:spTree>
    <p:extLst>
      <p:ext uri="{BB962C8B-B14F-4D97-AF65-F5344CB8AC3E}">
        <p14:creationId xmlns:p14="http://schemas.microsoft.com/office/powerpoint/2010/main" val="256699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err="1" smtClean="0"/>
              <a:t>．</a:t>
            </a:r>
            <a:r>
              <a:rPr lang="ja-JP" altLang="en-US" dirty="0" smtClean="0"/>
              <a:t>　聖霊はイエス様を信じるすべての人々の内に住んでおられます</a:t>
            </a:r>
            <a:br>
              <a:rPr lang="ja-JP" altLang="en-US" dirty="0" smtClean="0"/>
            </a:br>
            <a:r>
              <a:rPr lang="ja-JP" altLang="en-US" dirty="0" smtClean="0"/>
              <a:t>Ｃ．　イエス様を信じた人は神様のものであってもはや自分自身のものではありません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1E7F12D8-E846-45C7-BE7C-E4D35D1A794F}"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362247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80296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92852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70057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8720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62000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29929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723EC2F-A210-4EEF-AE0A-7E8B8E0F5BF3}" type="datetimeFigureOut">
              <a:rPr kumimoji="1" lang="ja-JP" altLang="en-US" smtClean="0"/>
              <a:t>2020/12/7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55910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723EC2F-A210-4EEF-AE0A-7E8B8E0F5BF3}" type="datetimeFigureOut">
              <a:rPr kumimoji="1" lang="ja-JP" altLang="en-US" smtClean="0"/>
              <a:t>2020/12/7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51848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3EC2F-A210-4EEF-AE0A-7E8B8E0F5BF3}" type="datetimeFigureOut">
              <a:rPr kumimoji="1" lang="ja-JP" altLang="en-US" smtClean="0"/>
              <a:t>2020/12/7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00548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00999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496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3EC2F-A210-4EEF-AE0A-7E8B8E0F5BF3}" type="datetimeFigureOut">
              <a:rPr kumimoji="1" lang="ja-JP" altLang="en-US" smtClean="0"/>
              <a:t>2020/12/7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710023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81000" y="1122364"/>
            <a:ext cx="9144000" cy="1144319"/>
          </a:xfrm>
        </p:spPr>
        <p:txBody>
          <a:bodyPr/>
          <a:lstStyle/>
          <a:p>
            <a:r>
              <a:rPr lang="ja-JP" altLang="en-US" dirty="0" smtClean="0"/>
              <a:t>ルカ　２話</a:t>
            </a:r>
            <a:endParaRPr kumimoji="1" lang="ja-JP" altLang="en-US" dirty="0"/>
          </a:p>
        </p:txBody>
      </p:sp>
      <p:sp>
        <p:nvSpPr>
          <p:cNvPr id="3" name="サブタイトル 2"/>
          <p:cNvSpPr>
            <a:spLocks noGrp="1"/>
          </p:cNvSpPr>
          <p:nvPr>
            <p:ph type="subTitle" idx="1"/>
          </p:nvPr>
        </p:nvSpPr>
        <p:spPr>
          <a:xfrm>
            <a:off x="0" y="5563672"/>
            <a:ext cx="9144000" cy="736353"/>
          </a:xfrm>
        </p:spPr>
        <p:txBody>
          <a:bodyPr>
            <a:normAutofit/>
          </a:bodyPr>
          <a:lstStyle/>
          <a:p>
            <a:r>
              <a:rPr lang="ja-JP" altLang="en-US" sz="4400" b="1" dirty="0"/>
              <a:t>ルカ１５：１１－２４</a:t>
            </a:r>
            <a:endParaRPr lang="ja-JP" altLang="en-US" sz="4400" dirty="0"/>
          </a:p>
        </p:txBody>
      </p:sp>
      <p:sp>
        <p:nvSpPr>
          <p:cNvPr id="5" name="タイトル 1"/>
          <p:cNvSpPr txBox="1">
            <a:spLocks/>
          </p:cNvSpPr>
          <p:nvPr/>
        </p:nvSpPr>
        <p:spPr>
          <a:xfrm>
            <a:off x="-304800" y="2803549"/>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dirty="0" smtClean="0"/>
              <a:t>ほうとうむすこ</a:t>
            </a:r>
            <a:endParaRPr lang="ja-JP" altLang="en-US" sz="8000" dirty="0"/>
          </a:p>
        </p:txBody>
      </p:sp>
    </p:spTree>
    <p:extLst>
      <p:ext uri="{BB962C8B-B14F-4D97-AF65-F5344CB8AC3E}">
        <p14:creationId xmlns:p14="http://schemas.microsoft.com/office/powerpoint/2010/main" val="2804132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6386" name="Picture 2" descr="http://jag-ce.sakura.ne.jp/guide/2020/img/20200315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01" y="-421896"/>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53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9/img/20190217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9572"/>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330321" y="96164"/>
            <a:ext cx="5423280" cy="1107996"/>
          </a:xfrm>
          <a:prstGeom prst="rect">
            <a:avLst/>
          </a:prstGeom>
          <a:noFill/>
        </p:spPr>
        <p:txBody>
          <a:bodyPr wrap="none" lIns="91440" tIns="45720" rIns="91440" bIns="45720">
            <a:spAutoFit/>
          </a:bodyPr>
          <a:lstStyle/>
          <a:p>
            <a:pPr algn="ctr"/>
            <a:r>
              <a:rPr lang="ja-JP" altLang="en-US" sz="6600" b="0" cap="none" spc="0" dirty="0" smtClean="0">
                <a:ln w="0"/>
                <a:effectLst>
                  <a:outerShdw blurRad="38100" dist="19050" dir="2700000" algn="tl" rotWithShape="0">
                    <a:schemeClr val="dk1">
                      <a:alpha val="40000"/>
                    </a:schemeClr>
                  </a:outerShdw>
                </a:effectLst>
              </a:rPr>
              <a:t>いばらのこころ</a:t>
            </a:r>
            <a:endParaRPr lang="ja-JP" altLang="en-US" sz="6600" b="0"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95511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descr="http://ce.ag-j.or.jp/guide/2019/imgs/20190217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1" y="-717997"/>
            <a:ext cx="9929611" cy="7447208"/>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218834" y="77567"/>
            <a:ext cx="5155578" cy="1200329"/>
          </a:xfrm>
          <a:prstGeom prst="rect">
            <a:avLst/>
          </a:prstGeom>
          <a:noFill/>
        </p:spPr>
        <p:txBody>
          <a:bodyPr wrap="none" lIns="91440" tIns="45720" rIns="91440" bIns="45720">
            <a:spAutoFit/>
          </a:bodyPr>
          <a:lstStyle/>
          <a:p>
            <a:pPr algn="ctr"/>
            <a:r>
              <a:rPr lang="ja-JP" altLang="en-US" sz="7200" b="0" cap="none" spc="0" dirty="0" smtClean="0">
                <a:ln w="0"/>
                <a:solidFill>
                  <a:schemeClr val="bg1"/>
                </a:solidFill>
                <a:effectLst>
                  <a:outerShdw blurRad="38100" dist="19050" dir="2700000" algn="tl" rotWithShape="0">
                    <a:schemeClr val="dk1">
                      <a:alpha val="40000"/>
                    </a:schemeClr>
                  </a:outerShdw>
                </a:effectLst>
              </a:rPr>
              <a:t>いわのこころ</a:t>
            </a:r>
            <a:endParaRPr lang="ja-JP" altLang="en-US" sz="72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47885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19504" y="263769"/>
            <a:ext cx="8453804" cy="65546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p>
        </p:txBody>
      </p:sp>
      <p:pic>
        <p:nvPicPr>
          <p:cNvPr id="4812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337" y="1063872"/>
            <a:ext cx="7773865" cy="472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0686" y="1988529"/>
            <a:ext cx="6107723" cy="315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1"/>
          <p:cNvSpPr>
            <a:spLocks/>
          </p:cNvSpPr>
          <p:nvPr/>
        </p:nvSpPr>
        <p:spPr bwMode="auto">
          <a:xfrm>
            <a:off x="978290" y="1325891"/>
            <a:ext cx="2659382" cy="5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3508">
                <a:solidFill>
                  <a:schemeClr val="bg1"/>
                </a:solidFill>
                <a:latin typeface="ＭＳ Ｐゴシック" panose="020B0600070205080204" pitchFamily="50" charset="-128"/>
                <a:sym typeface="제주고딕OTF"/>
              </a:rPr>
              <a:t>あくまのこども</a:t>
            </a:r>
            <a:endParaRPr kumimoji="0" lang="ko-KR" altLang="en-US" sz="3508">
              <a:solidFill>
                <a:schemeClr val="bg1"/>
              </a:solidFill>
              <a:latin typeface="ＭＳ Ｐゴシック" panose="020B0600070205080204" pitchFamily="50" charset="-128"/>
              <a:ea typeface="HY헤드라인M"/>
              <a:cs typeface="HY헤드라인M"/>
              <a:sym typeface="제주고딕OTF"/>
            </a:endParaRPr>
          </a:p>
        </p:txBody>
      </p:sp>
      <p:sp>
        <p:nvSpPr>
          <p:cNvPr id="19" name="Rectangle 12"/>
          <p:cNvSpPr>
            <a:spLocks/>
          </p:cNvSpPr>
          <p:nvPr/>
        </p:nvSpPr>
        <p:spPr bwMode="auto">
          <a:xfrm>
            <a:off x="3484483" y="888473"/>
            <a:ext cx="3060133" cy="5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3508">
                <a:solidFill>
                  <a:schemeClr val="bg1"/>
                </a:solidFill>
                <a:latin typeface="ＭＳ Ｐゴシック" panose="020B0600070205080204" pitchFamily="50" charset="-128"/>
                <a:sym typeface="제주고딕OTF"/>
              </a:rPr>
              <a:t>ぐうぞうすうはい</a:t>
            </a:r>
            <a:endParaRPr kumimoji="0" lang="ko-KR" altLang="en-US" sz="3508">
              <a:solidFill>
                <a:schemeClr val="bg1"/>
              </a:solidFill>
              <a:latin typeface="ＭＳ Ｐゴシック" panose="020B0600070205080204" pitchFamily="50" charset="-128"/>
              <a:ea typeface="HY헤드라인M"/>
              <a:cs typeface="HY헤드라인M"/>
              <a:sym typeface="제주고딕OTF"/>
            </a:endParaRPr>
          </a:p>
        </p:txBody>
      </p:sp>
      <p:sp>
        <p:nvSpPr>
          <p:cNvPr id="20" name="Rectangle 13"/>
          <p:cNvSpPr>
            <a:spLocks/>
          </p:cNvSpPr>
          <p:nvPr/>
        </p:nvSpPr>
        <p:spPr bwMode="auto">
          <a:xfrm>
            <a:off x="5650805" y="1419675"/>
            <a:ext cx="3287760" cy="5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3508">
                <a:solidFill>
                  <a:schemeClr val="bg1"/>
                </a:solidFill>
                <a:latin typeface="ＭＳ Ｐゴシック" panose="020B0600070205080204" pitchFamily="50" charset="-128"/>
                <a:sym typeface="제주고딕OTF"/>
              </a:rPr>
              <a:t>せいしんもんだい</a:t>
            </a:r>
            <a:endParaRPr kumimoji="0" lang="ko-KR" altLang="en-US" sz="3508">
              <a:solidFill>
                <a:schemeClr val="bg1"/>
              </a:solidFill>
              <a:latin typeface="ＭＳ Ｐゴシック" panose="020B0600070205080204" pitchFamily="50" charset="-128"/>
              <a:ea typeface="HY헤드라인M"/>
              <a:cs typeface="HY헤드라인M"/>
              <a:sym typeface="제주고딕OTF"/>
            </a:endParaRPr>
          </a:p>
        </p:txBody>
      </p:sp>
      <p:sp>
        <p:nvSpPr>
          <p:cNvPr id="21" name="Rectangle 14"/>
          <p:cNvSpPr>
            <a:spLocks/>
          </p:cNvSpPr>
          <p:nvPr/>
        </p:nvSpPr>
        <p:spPr bwMode="auto">
          <a:xfrm>
            <a:off x="931705" y="5251656"/>
            <a:ext cx="3164329" cy="5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3508">
                <a:solidFill>
                  <a:schemeClr val="bg1"/>
                </a:solidFill>
                <a:latin typeface="ＭＳ Ｐゴシック" panose="020B0600070205080204" pitchFamily="50" charset="-128"/>
                <a:sym typeface="제주고딕OTF"/>
              </a:rPr>
              <a:t>にくたいもんだい</a:t>
            </a:r>
            <a:endParaRPr kumimoji="0" lang="ko-KR" altLang="en-US" sz="3508">
              <a:solidFill>
                <a:schemeClr val="bg1"/>
              </a:solidFill>
              <a:latin typeface="ＭＳ Ｐゴシック" panose="020B0600070205080204" pitchFamily="50" charset="-128"/>
              <a:ea typeface="HY헤드라인M"/>
              <a:cs typeface="HY헤드라인M"/>
              <a:sym typeface="제주고딕OTF"/>
            </a:endParaRPr>
          </a:p>
        </p:txBody>
      </p:sp>
      <p:sp>
        <p:nvSpPr>
          <p:cNvPr id="22" name="Rectangle 15"/>
          <p:cNvSpPr>
            <a:spLocks/>
          </p:cNvSpPr>
          <p:nvPr/>
        </p:nvSpPr>
        <p:spPr bwMode="auto">
          <a:xfrm>
            <a:off x="3789382" y="5702262"/>
            <a:ext cx="2648161" cy="5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3508">
                <a:solidFill>
                  <a:schemeClr val="bg1"/>
                </a:solidFill>
                <a:latin typeface="ＭＳ Ｐゴシック" panose="020B0600070205080204" pitchFamily="50" charset="-128"/>
                <a:sym typeface="제주고딕OTF"/>
              </a:rPr>
              <a:t>じごくもんだい</a:t>
            </a:r>
            <a:endParaRPr kumimoji="0" lang="ko-KR" altLang="en-US" sz="3508">
              <a:solidFill>
                <a:schemeClr val="bg1"/>
              </a:solidFill>
              <a:latin typeface="ＭＳ Ｐゴシック" panose="020B0600070205080204" pitchFamily="50" charset="-128"/>
              <a:ea typeface="HY헤드라인M"/>
              <a:cs typeface="HY헤드라인M"/>
              <a:sym typeface="제주고딕OTF"/>
            </a:endParaRPr>
          </a:p>
        </p:txBody>
      </p:sp>
      <p:sp>
        <p:nvSpPr>
          <p:cNvPr id="23" name="Rectangle 16"/>
          <p:cNvSpPr>
            <a:spLocks/>
          </p:cNvSpPr>
          <p:nvPr/>
        </p:nvSpPr>
        <p:spPr bwMode="auto">
          <a:xfrm>
            <a:off x="6212249" y="5297816"/>
            <a:ext cx="2753959" cy="5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3508">
                <a:solidFill>
                  <a:schemeClr val="bg1"/>
                </a:solidFill>
                <a:latin typeface="ＭＳ Ｐゴシック" panose="020B0600070205080204" pitchFamily="50" charset="-128"/>
                <a:sym typeface="제주고딕OTF"/>
              </a:rPr>
              <a:t>こどももんだい</a:t>
            </a:r>
            <a:endParaRPr kumimoji="0" lang="ko-KR" altLang="en-US" sz="3508">
              <a:solidFill>
                <a:schemeClr val="bg1"/>
              </a:solidFill>
              <a:latin typeface="ＭＳ Ｐゴシック" panose="020B0600070205080204" pitchFamily="50" charset="-128"/>
              <a:ea typeface="HY헤드라인M"/>
              <a:cs typeface="HY헤드라인M"/>
              <a:sym typeface="제주고딕OTF"/>
            </a:endParaRPr>
          </a:p>
        </p:txBody>
      </p:sp>
      <p:pic>
        <p:nvPicPr>
          <p:cNvPr id="27" name="폭ᄇ2019.mo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449874" y="4878268"/>
            <a:ext cx="436685" cy="43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479" y="263770"/>
            <a:ext cx="9013581" cy="70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522864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withEffect">
                                  <p:stCondLst>
                                    <p:cond delay="0"/>
                                  </p:stCondLst>
                                  <p:iterate type="wd">
                                    <p:tmPct val="100000"/>
                                  </p:iterate>
                                  <p:childTnLst>
                                    <p:set>
                                      <p:cBhvr>
                                        <p:cTn id="6" dur="1" fill="hold">
                                          <p:stCondLst>
                                            <p:cond delay="0"/>
                                          </p:stCondLst>
                                        </p:cTn>
                                        <p:tgtEl>
                                          <p:spTgt spid="18"/>
                                        </p:tgtEl>
                                        <p:attrNameLst>
                                          <p:attrName>style.visibility</p:attrName>
                                        </p:attrNameLst>
                                      </p:cBhvr>
                                      <p:to>
                                        <p:strVal val="visible"/>
                                      </p:to>
                                    </p:set>
                                    <p:anim calcmode="lin" valueType="num">
                                      <p:cBhvr>
                                        <p:cTn id="7" dur="300" fill="hold"/>
                                        <p:tgtEl>
                                          <p:spTgt spid="18"/>
                                        </p:tgtEl>
                                        <p:attrNameLst>
                                          <p:attrName>ppt_w</p:attrName>
                                        </p:attrNameLst>
                                      </p:cBhvr>
                                      <p:tavLst>
                                        <p:tav tm="0">
                                          <p:val>
                                            <p:strVal val="4*#ppt_w"/>
                                          </p:val>
                                        </p:tav>
                                        <p:tav tm="100000">
                                          <p:val>
                                            <p:strVal val="#ppt_w"/>
                                          </p:val>
                                        </p:tav>
                                      </p:tavLst>
                                    </p:anim>
                                    <p:anim calcmode="lin" valueType="num">
                                      <p:cBhvr>
                                        <p:cTn id="8" dur="300" fill="hold"/>
                                        <p:tgtEl>
                                          <p:spTgt spid="18"/>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iterate type="wd">
                                    <p:tmPct val="10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300" fill="hold"/>
                                        <p:tgtEl>
                                          <p:spTgt spid="19"/>
                                        </p:tgtEl>
                                        <p:attrNameLst>
                                          <p:attrName>ppt_w</p:attrName>
                                        </p:attrNameLst>
                                      </p:cBhvr>
                                      <p:tavLst>
                                        <p:tav tm="0">
                                          <p:val>
                                            <p:strVal val="4*#ppt_w"/>
                                          </p:val>
                                        </p:tav>
                                        <p:tav tm="100000">
                                          <p:val>
                                            <p:strVal val="#ppt_w"/>
                                          </p:val>
                                        </p:tav>
                                      </p:tavLst>
                                    </p:anim>
                                    <p:anim calcmode="lin" valueType="num">
                                      <p:cBhvr>
                                        <p:cTn id="12" dur="300" fill="hold"/>
                                        <p:tgtEl>
                                          <p:spTgt spid="19"/>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0"/>
                                  </p:stCondLst>
                                  <p:iterate type="wd">
                                    <p:tmPct val="100000"/>
                                  </p:iterate>
                                  <p:childTnLst>
                                    <p:set>
                                      <p:cBhvr>
                                        <p:cTn id="14" dur="1" fill="hold">
                                          <p:stCondLst>
                                            <p:cond delay="0"/>
                                          </p:stCondLst>
                                        </p:cTn>
                                        <p:tgtEl>
                                          <p:spTgt spid="20"/>
                                        </p:tgtEl>
                                        <p:attrNameLst>
                                          <p:attrName>style.visibility</p:attrName>
                                        </p:attrNameLst>
                                      </p:cBhvr>
                                      <p:to>
                                        <p:strVal val="visible"/>
                                      </p:to>
                                    </p:set>
                                    <p:anim calcmode="lin" valueType="num">
                                      <p:cBhvr>
                                        <p:cTn id="15" dur="300" fill="hold"/>
                                        <p:tgtEl>
                                          <p:spTgt spid="20"/>
                                        </p:tgtEl>
                                        <p:attrNameLst>
                                          <p:attrName>ppt_w</p:attrName>
                                        </p:attrNameLst>
                                      </p:cBhvr>
                                      <p:tavLst>
                                        <p:tav tm="0">
                                          <p:val>
                                            <p:strVal val="4*#ppt_w"/>
                                          </p:val>
                                        </p:tav>
                                        <p:tav tm="100000">
                                          <p:val>
                                            <p:strVal val="#ppt_w"/>
                                          </p:val>
                                        </p:tav>
                                      </p:tavLst>
                                    </p:anim>
                                    <p:anim calcmode="lin" valueType="num">
                                      <p:cBhvr>
                                        <p:cTn id="16" dur="300" fill="hold"/>
                                        <p:tgtEl>
                                          <p:spTgt spid="20"/>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0"/>
                                  </p:stCondLst>
                                  <p:iterate type="wd">
                                    <p:tmPct val="100000"/>
                                  </p:iterate>
                                  <p:childTnLst>
                                    <p:set>
                                      <p:cBhvr>
                                        <p:cTn id="18" dur="1" fill="hold">
                                          <p:stCondLst>
                                            <p:cond delay="0"/>
                                          </p:stCondLst>
                                        </p:cTn>
                                        <p:tgtEl>
                                          <p:spTgt spid="21"/>
                                        </p:tgtEl>
                                        <p:attrNameLst>
                                          <p:attrName>style.visibility</p:attrName>
                                        </p:attrNameLst>
                                      </p:cBhvr>
                                      <p:to>
                                        <p:strVal val="visible"/>
                                      </p:to>
                                    </p:set>
                                    <p:anim calcmode="lin" valueType="num">
                                      <p:cBhvr>
                                        <p:cTn id="19" dur="300" fill="hold"/>
                                        <p:tgtEl>
                                          <p:spTgt spid="21"/>
                                        </p:tgtEl>
                                        <p:attrNameLst>
                                          <p:attrName>ppt_w</p:attrName>
                                        </p:attrNameLst>
                                      </p:cBhvr>
                                      <p:tavLst>
                                        <p:tav tm="0">
                                          <p:val>
                                            <p:strVal val="4*#ppt_w"/>
                                          </p:val>
                                        </p:tav>
                                        <p:tav tm="100000">
                                          <p:val>
                                            <p:strVal val="#ppt_w"/>
                                          </p:val>
                                        </p:tav>
                                      </p:tavLst>
                                    </p:anim>
                                    <p:anim calcmode="lin" valueType="num">
                                      <p:cBhvr>
                                        <p:cTn id="20" dur="300" fill="hold"/>
                                        <p:tgtEl>
                                          <p:spTgt spid="21"/>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0"/>
                                  </p:stCondLst>
                                  <p:iterate type="wd">
                                    <p:tmPct val="10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300" fill="hold"/>
                                        <p:tgtEl>
                                          <p:spTgt spid="22"/>
                                        </p:tgtEl>
                                        <p:attrNameLst>
                                          <p:attrName>ppt_w</p:attrName>
                                        </p:attrNameLst>
                                      </p:cBhvr>
                                      <p:tavLst>
                                        <p:tav tm="0">
                                          <p:val>
                                            <p:strVal val="4*#ppt_w"/>
                                          </p:val>
                                        </p:tav>
                                        <p:tav tm="100000">
                                          <p:val>
                                            <p:strVal val="#ppt_w"/>
                                          </p:val>
                                        </p:tav>
                                      </p:tavLst>
                                    </p:anim>
                                    <p:anim calcmode="lin" valueType="num">
                                      <p:cBhvr>
                                        <p:cTn id="24" dur="300" fill="hold"/>
                                        <p:tgtEl>
                                          <p:spTgt spid="22"/>
                                        </p:tgtEl>
                                        <p:attrNameLst>
                                          <p:attrName>ppt_h</p:attrName>
                                        </p:attrNameLst>
                                      </p:cBhvr>
                                      <p:tavLst>
                                        <p:tav tm="0">
                                          <p:val>
                                            <p:strVal val="4*#ppt_h"/>
                                          </p:val>
                                        </p:tav>
                                        <p:tav tm="100000">
                                          <p:val>
                                            <p:strVal val="#ppt_h"/>
                                          </p:val>
                                        </p:tav>
                                      </p:tavLst>
                                    </p:anim>
                                  </p:childTnLst>
                                </p:cTn>
                              </p:par>
                              <p:par>
                                <p:cTn id="25" presetID="23" presetClass="entr" presetSubtype="32" fill="hold" grpId="0" nodeType="withEffect">
                                  <p:stCondLst>
                                    <p:cond delay="0"/>
                                  </p:stCondLst>
                                  <p:iterate type="wd">
                                    <p:tmPct val="100000"/>
                                  </p:iterate>
                                  <p:childTnLst>
                                    <p:set>
                                      <p:cBhvr>
                                        <p:cTn id="26" dur="1" fill="hold">
                                          <p:stCondLst>
                                            <p:cond delay="0"/>
                                          </p:stCondLst>
                                        </p:cTn>
                                        <p:tgtEl>
                                          <p:spTgt spid="23"/>
                                        </p:tgtEl>
                                        <p:attrNameLst>
                                          <p:attrName>style.visibility</p:attrName>
                                        </p:attrNameLst>
                                      </p:cBhvr>
                                      <p:to>
                                        <p:strVal val="visible"/>
                                      </p:to>
                                    </p:set>
                                    <p:anim calcmode="lin" valueType="num">
                                      <p:cBhvr>
                                        <p:cTn id="27" dur="300" fill="hold"/>
                                        <p:tgtEl>
                                          <p:spTgt spid="23"/>
                                        </p:tgtEl>
                                        <p:attrNameLst>
                                          <p:attrName>ppt_w</p:attrName>
                                        </p:attrNameLst>
                                      </p:cBhvr>
                                      <p:tavLst>
                                        <p:tav tm="0">
                                          <p:val>
                                            <p:strVal val="4*#ppt_w"/>
                                          </p:val>
                                        </p:tav>
                                        <p:tav tm="100000">
                                          <p:val>
                                            <p:strVal val="#ppt_w"/>
                                          </p:val>
                                        </p:tav>
                                      </p:tavLst>
                                    </p:anim>
                                    <p:anim calcmode="lin" valueType="num">
                                      <p:cBhvr>
                                        <p:cTn id="28" dur="300" fill="hold"/>
                                        <p:tgtEl>
                                          <p:spTgt spid="23"/>
                                        </p:tgtEl>
                                        <p:attrNameLst>
                                          <p:attrName>ppt_h</p:attrName>
                                        </p:attrNameLst>
                                      </p:cBhvr>
                                      <p:tavLst>
                                        <p:tav tm="0">
                                          <p:val>
                                            <p:strVal val="4*#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mediacall" presetSubtype="0" fill="hold" nodeType="clickEffect">
                                  <p:stCondLst>
                                    <p:cond delay="0"/>
                                  </p:stCondLst>
                                  <p:childTnLst>
                                    <p:cmd type="call" cmd="playFrom(0.0)">
                                      <p:cBhvr>
                                        <p:cTn id="39" dur="5885" fill="hold"/>
                                        <p:tgtEl>
                                          <p:spTgt spid="27"/>
                                        </p:tgtEl>
                                      </p:cBhvr>
                                    </p:cmd>
                                  </p:childTnLst>
                                </p:cTn>
                              </p:par>
                              <p:par>
                                <p:cTn id="40" presetID="42" presetClass="exit" presetSubtype="0" fill="hold" grpId="1" nodeType="withEffect">
                                  <p:stCondLst>
                                    <p:cond delay="0"/>
                                  </p:stCondLst>
                                  <p:iterate type="wd">
                                    <p:tmPct val="0"/>
                                  </p:iterate>
                                  <p:childTnLst>
                                    <p:animEffect transition="out" filter="fade">
                                      <p:cBhvr>
                                        <p:cTn id="41" dur="1000"/>
                                        <p:tgtEl>
                                          <p:spTgt spid="18"/>
                                        </p:tgtEl>
                                      </p:cBhvr>
                                    </p:animEffect>
                                    <p:anim calcmode="lin" valueType="num">
                                      <p:cBhvr>
                                        <p:cTn id="42" dur="1000"/>
                                        <p:tgtEl>
                                          <p:spTgt spid="18"/>
                                        </p:tgtEl>
                                        <p:attrNameLst>
                                          <p:attrName>ppt_x</p:attrName>
                                        </p:attrNameLst>
                                      </p:cBhvr>
                                      <p:tavLst>
                                        <p:tav tm="0">
                                          <p:val>
                                            <p:strVal val="ppt_x"/>
                                          </p:val>
                                        </p:tav>
                                        <p:tav tm="100000">
                                          <p:val>
                                            <p:strVal val="ppt_x"/>
                                          </p:val>
                                        </p:tav>
                                      </p:tavLst>
                                    </p:anim>
                                    <p:anim calcmode="lin" valueType="num">
                                      <p:cBhvr>
                                        <p:cTn id="43" dur="1000"/>
                                        <p:tgtEl>
                                          <p:spTgt spid="18"/>
                                        </p:tgtEl>
                                        <p:attrNameLst>
                                          <p:attrName>ppt_y</p:attrName>
                                        </p:attrNameLst>
                                      </p:cBhvr>
                                      <p:tavLst>
                                        <p:tav tm="0">
                                          <p:val>
                                            <p:strVal val="ppt_y"/>
                                          </p:val>
                                        </p:tav>
                                        <p:tav tm="100000">
                                          <p:val>
                                            <p:strVal val="ppt_y+.1"/>
                                          </p:val>
                                        </p:tav>
                                      </p:tavLst>
                                    </p:anim>
                                    <p:set>
                                      <p:cBhvr>
                                        <p:cTn id="44" dur="1" fill="hold">
                                          <p:stCondLst>
                                            <p:cond delay="999"/>
                                          </p:stCondLst>
                                        </p:cTn>
                                        <p:tgtEl>
                                          <p:spTgt spid="18"/>
                                        </p:tgtEl>
                                        <p:attrNameLst>
                                          <p:attrName>style.visibility</p:attrName>
                                        </p:attrNameLst>
                                      </p:cBhvr>
                                      <p:to>
                                        <p:strVal val="hidden"/>
                                      </p:to>
                                    </p:set>
                                  </p:childTnLst>
                                </p:cTn>
                              </p:par>
                              <p:par>
                                <p:cTn id="45" presetID="42" presetClass="exit" presetSubtype="0" fill="hold" grpId="1" nodeType="withEffect">
                                  <p:stCondLst>
                                    <p:cond delay="0"/>
                                  </p:stCondLst>
                                  <p:iterate type="wd">
                                    <p:tmPct val="0"/>
                                  </p:iterate>
                                  <p:childTnLst>
                                    <p:animEffect transition="out" filter="fade">
                                      <p:cBhvr>
                                        <p:cTn id="46" dur="1000"/>
                                        <p:tgtEl>
                                          <p:spTgt spid="19"/>
                                        </p:tgtEl>
                                      </p:cBhvr>
                                    </p:animEffect>
                                    <p:anim calcmode="lin" valueType="num">
                                      <p:cBhvr>
                                        <p:cTn id="47" dur="1000"/>
                                        <p:tgtEl>
                                          <p:spTgt spid="19"/>
                                        </p:tgtEl>
                                        <p:attrNameLst>
                                          <p:attrName>ppt_x</p:attrName>
                                        </p:attrNameLst>
                                      </p:cBhvr>
                                      <p:tavLst>
                                        <p:tav tm="0">
                                          <p:val>
                                            <p:strVal val="ppt_x"/>
                                          </p:val>
                                        </p:tav>
                                        <p:tav tm="100000">
                                          <p:val>
                                            <p:strVal val="ppt_x"/>
                                          </p:val>
                                        </p:tav>
                                      </p:tavLst>
                                    </p:anim>
                                    <p:anim calcmode="lin" valueType="num">
                                      <p:cBhvr>
                                        <p:cTn id="48" dur="1000"/>
                                        <p:tgtEl>
                                          <p:spTgt spid="19"/>
                                        </p:tgtEl>
                                        <p:attrNameLst>
                                          <p:attrName>ppt_y</p:attrName>
                                        </p:attrNameLst>
                                      </p:cBhvr>
                                      <p:tavLst>
                                        <p:tav tm="0">
                                          <p:val>
                                            <p:strVal val="ppt_y"/>
                                          </p:val>
                                        </p:tav>
                                        <p:tav tm="100000">
                                          <p:val>
                                            <p:strVal val="ppt_y+.1"/>
                                          </p:val>
                                        </p:tav>
                                      </p:tavLst>
                                    </p:anim>
                                    <p:set>
                                      <p:cBhvr>
                                        <p:cTn id="49" dur="1" fill="hold">
                                          <p:stCondLst>
                                            <p:cond delay="999"/>
                                          </p:stCondLst>
                                        </p:cTn>
                                        <p:tgtEl>
                                          <p:spTgt spid="19"/>
                                        </p:tgtEl>
                                        <p:attrNameLst>
                                          <p:attrName>style.visibility</p:attrName>
                                        </p:attrNameLst>
                                      </p:cBhvr>
                                      <p:to>
                                        <p:strVal val="hidden"/>
                                      </p:to>
                                    </p:set>
                                  </p:childTnLst>
                                </p:cTn>
                              </p:par>
                              <p:par>
                                <p:cTn id="50" presetID="42" presetClass="exit" presetSubtype="0" fill="hold" grpId="1" nodeType="withEffect">
                                  <p:stCondLst>
                                    <p:cond delay="0"/>
                                  </p:stCondLst>
                                  <p:iterate type="wd">
                                    <p:tmPct val="0"/>
                                  </p:iterate>
                                  <p:childTnLst>
                                    <p:animEffect transition="out" filter="fade">
                                      <p:cBhvr>
                                        <p:cTn id="51" dur="1000"/>
                                        <p:tgtEl>
                                          <p:spTgt spid="20"/>
                                        </p:tgtEl>
                                      </p:cBhvr>
                                    </p:animEffect>
                                    <p:anim calcmode="lin" valueType="num">
                                      <p:cBhvr>
                                        <p:cTn id="52" dur="1000"/>
                                        <p:tgtEl>
                                          <p:spTgt spid="20"/>
                                        </p:tgtEl>
                                        <p:attrNameLst>
                                          <p:attrName>ppt_x</p:attrName>
                                        </p:attrNameLst>
                                      </p:cBhvr>
                                      <p:tavLst>
                                        <p:tav tm="0">
                                          <p:val>
                                            <p:strVal val="ppt_x"/>
                                          </p:val>
                                        </p:tav>
                                        <p:tav tm="100000">
                                          <p:val>
                                            <p:strVal val="ppt_x"/>
                                          </p:val>
                                        </p:tav>
                                      </p:tavLst>
                                    </p:anim>
                                    <p:anim calcmode="lin" valueType="num">
                                      <p:cBhvr>
                                        <p:cTn id="53" dur="1000"/>
                                        <p:tgtEl>
                                          <p:spTgt spid="20"/>
                                        </p:tgtEl>
                                        <p:attrNameLst>
                                          <p:attrName>ppt_y</p:attrName>
                                        </p:attrNameLst>
                                      </p:cBhvr>
                                      <p:tavLst>
                                        <p:tav tm="0">
                                          <p:val>
                                            <p:strVal val="ppt_y"/>
                                          </p:val>
                                        </p:tav>
                                        <p:tav tm="100000">
                                          <p:val>
                                            <p:strVal val="ppt_y+.1"/>
                                          </p:val>
                                        </p:tav>
                                      </p:tavLst>
                                    </p:anim>
                                    <p:set>
                                      <p:cBhvr>
                                        <p:cTn id="54" dur="1" fill="hold">
                                          <p:stCondLst>
                                            <p:cond delay="999"/>
                                          </p:stCondLst>
                                        </p:cTn>
                                        <p:tgtEl>
                                          <p:spTgt spid="20"/>
                                        </p:tgtEl>
                                        <p:attrNameLst>
                                          <p:attrName>style.visibility</p:attrName>
                                        </p:attrNameLst>
                                      </p:cBhvr>
                                      <p:to>
                                        <p:strVal val="hidden"/>
                                      </p:to>
                                    </p:set>
                                  </p:childTnLst>
                                </p:cTn>
                              </p:par>
                              <p:par>
                                <p:cTn id="55" presetID="42" presetClass="exit" presetSubtype="0" fill="hold" grpId="1" nodeType="withEffect">
                                  <p:stCondLst>
                                    <p:cond delay="0"/>
                                  </p:stCondLst>
                                  <p:iterate type="wd">
                                    <p:tmPct val="0"/>
                                  </p:iterate>
                                  <p:childTnLst>
                                    <p:animEffect transition="out" filter="fade">
                                      <p:cBhvr>
                                        <p:cTn id="56" dur="1000"/>
                                        <p:tgtEl>
                                          <p:spTgt spid="21"/>
                                        </p:tgtEl>
                                      </p:cBhvr>
                                    </p:animEffect>
                                    <p:anim calcmode="lin" valueType="num">
                                      <p:cBhvr>
                                        <p:cTn id="57" dur="1000"/>
                                        <p:tgtEl>
                                          <p:spTgt spid="21"/>
                                        </p:tgtEl>
                                        <p:attrNameLst>
                                          <p:attrName>ppt_x</p:attrName>
                                        </p:attrNameLst>
                                      </p:cBhvr>
                                      <p:tavLst>
                                        <p:tav tm="0">
                                          <p:val>
                                            <p:strVal val="ppt_x"/>
                                          </p:val>
                                        </p:tav>
                                        <p:tav tm="100000">
                                          <p:val>
                                            <p:strVal val="ppt_x"/>
                                          </p:val>
                                        </p:tav>
                                      </p:tavLst>
                                    </p:anim>
                                    <p:anim calcmode="lin" valueType="num">
                                      <p:cBhvr>
                                        <p:cTn id="58" dur="1000"/>
                                        <p:tgtEl>
                                          <p:spTgt spid="21"/>
                                        </p:tgtEl>
                                        <p:attrNameLst>
                                          <p:attrName>ppt_y</p:attrName>
                                        </p:attrNameLst>
                                      </p:cBhvr>
                                      <p:tavLst>
                                        <p:tav tm="0">
                                          <p:val>
                                            <p:strVal val="ppt_y"/>
                                          </p:val>
                                        </p:tav>
                                        <p:tav tm="100000">
                                          <p:val>
                                            <p:strVal val="ppt_y+.1"/>
                                          </p:val>
                                        </p:tav>
                                      </p:tavLst>
                                    </p:anim>
                                    <p:set>
                                      <p:cBhvr>
                                        <p:cTn id="59" dur="1" fill="hold">
                                          <p:stCondLst>
                                            <p:cond delay="999"/>
                                          </p:stCondLst>
                                        </p:cTn>
                                        <p:tgtEl>
                                          <p:spTgt spid="21"/>
                                        </p:tgtEl>
                                        <p:attrNameLst>
                                          <p:attrName>style.visibility</p:attrName>
                                        </p:attrNameLst>
                                      </p:cBhvr>
                                      <p:to>
                                        <p:strVal val="hidden"/>
                                      </p:to>
                                    </p:set>
                                  </p:childTnLst>
                                </p:cTn>
                              </p:par>
                              <p:par>
                                <p:cTn id="60" presetID="42" presetClass="exit" presetSubtype="0" fill="hold" grpId="1" nodeType="withEffect">
                                  <p:stCondLst>
                                    <p:cond delay="0"/>
                                  </p:stCondLst>
                                  <p:iterate type="wd">
                                    <p:tmPct val="0"/>
                                  </p:iterate>
                                  <p:childTnLst>
                                    <p:animEffect transition="out" filter="fade">
                                      <p:cBhvr>
                                        <p:cTn id="61" dur="1000"/>
                                        <p:tgtEl>
                                          <p:spTgt spid="22"/>
                                        </p:tgtEl>
                                      </p:cBhvr>
                                    </p:animEffect>
                                    <p:anim calcmode="lin" valueType="num">
                                      <p:cBhvr>
                                        <p:cTn id="62" dur="1000"/>
                                        <p:tgtEl>
                                          <p:spTgt spid="22"/>
                                        </p:tgtEl>
                                        <p:attrNameLst>
                                          <p:attrName>ppt_x</p:attrName>
                                        </p:attrNameLst>
                                      </p:cBhvr>
                                      <p:tavLst>
                                        <p:tav tm="0">
                                          <p:val>
                                            <p:strVal val="ppt_x"/>
                                          </p:val>
                                        </p:tav>
                                        <p:tav tm="100000">
                                          <p:val>
                                            <p:strVal val="ppt_x"/>
                                          </p:val>
                                        </p:tav>
                                      </p:tavLst>
                                    </p:anim>
                                    <p:anim calcmode="lin" valueType="num">
                                      <p:cBhvr>
                                        <p:cTn id="63" dur="1000"/>
                                        <p:tgtEl>
                                          <p:spTgt spid="22"/>
                                        </p:tgtEl>
                                        <p:attrNameLst>
                                          <p:attrName>ppt_y</p:attrName>
                                        </p:attrNameLst>
                                      </p:cBhvr>
                                      <p:tavLst>
                                        <p:tav tm="0">
                                          <p:val>
                                            <p:strVal val="ppt_y"/>
                                          </p:val>
                                        </p:tav>
                                        <p:tav tm="100000">
                                          <p:val>
                                            <p:strVal val="ppt_y+.1"/>
                                          </p:val>
                                        </p:tav>
                                      </p:tavLst>
                                    </p:anim>
                                    <p:set>
                                      <p:cBhvr>
                                        <p:cTn id="64" dur="1" fill="hold">
                                          <p:stCondLst>
                                            <p:cond delay="999"/>
                                          </p:stCondLst>
                                        </p:cTn>
                                        <p:tgtEl>
                                          <p:spTgt spid="22"/>
                                        </p:tgtEl>
                                        <p:attrNameLst>
                                          <p:attrName>style.visibility</p:attrName>
                                        </p:attrNameLst>
                                      </p:cBhvr>
                                      <p:to>
                                        <p:strVal val="hidden"/>
                                      </p:to>
                                    </p:set>
                                  </p:childTnLst>
                                </p:cTn>
                              </p:par>
                              <p:par>
                                <p:cTn id="65" presetID="42" presetClass="exit" presetSubtype="0" fill="hold" grpId="1" nodeType="withEffect">
                                  <p:stCondLst>
                                    <p:cond delay="0"/>
                                  </p:stCondLst>
                                  <p:iterate type="wd">
                                    <p:tmPct val="0"/>
                                  </p:iterate>
                                  <p:childTnLst>
                                    <p:animEffect transition="out" filter="fade">
                                      <p:cBhvr>
                                        <p:cTn id="66" dur="1000"/>
                                        <p:tgtEl>
                                          <p:spTgt spid="23"/>
                                        </p:tgtEl>
                                      </p:cBhvr>
                                    </p:animEffect>
                                    <p:anim calcmode="lin" valueType="num">
                                      <p:cBhvr>
                                        <p:cTn id="67" dur="1000"/>
                                        <p:tgtEl>
                                          <p:spTgt spid="23"/>
                                        </p:tgtEl>
                                        <p:attrNameLst>
                                          <p:attrName>ppt_x</p:attrName>
                                        </p:attrNameLst>
                                      </p:cBhvr>
                                      <p:tavLst>
                                        <p:tav tm="0">
                                          <p:val>
                                            <p:strVal val="ppt_x"/>
                                          </p:val>
                                        </p:tav>
                                        <p:tav tm="100000">
                                          <p:val>
                                            <p:strVal val="ppt_x"/>
                                          </p:val>
                                        </p:tav>
                                      </p:tavLst>
                                    </p:anim>
                                    <p:anim calcmode="lin" valueType="num">
                                      <p:cBhvr>
                                        <p:cTn id="68" dur="1000"/>
                                        <p:tgtEl>
                                          <p:spTgt spid="23"/>
                                        </p:tgtEl>
                                        <p:attrNameLst>
                                          <p:attrName>ppt_y</p:attrName>
                                        </p:attrNameLst>
                                      </p:cBhvr>
                                      <p:tavLst>
                                        <p:tav tm="0">
                                          <p:val>
                                            <p:strVal val="ppt_y"/>
                                          </p:val>
                                        </p:tav>
                                        <p:tav tm="100000">
                                          <p:val>
                                            <p:strVal val="ppt_y+.1"/>
                                          </p:val>
                                        </p:tav>
                                      </p:tavLst>
                                    </p:anim>
                                    <p:set>
                                      <p:cBhvr>
                                        <p:cTn id="69" dur="1" fill="hold">
                                          <p:stCondLst>
                                            <p:cond delay="999"/>
                                          </p:stCondLst>
                                        </p:cTn>
                                        <p:tgtEl>
                                          <p:spTgt spid="23"/>
                                        </p:tgtEl>
                                        <p:attrNameLst>
                                          <p:attrName>style.visibility</p:attrName>
                                        </p:attrNameLst>
                                      </p:cBhvr>
                                      <p:to>
                                        <p:strVal val="hidden"/>
                                      </p:to>
                                    </p:set>
                                  </p:childTnLst>
                                </p:cTn>
                              </p:par>
                              <p:par>
                                <p:cTn id="70" presetID="42" presetClass="exit" presetSubtype="0" fill="hold" nodeType="withEffect">
                                  <p:stCondLst>
                                    <p:cond delay="0"/>
                                  </p:stCondLst>
                                  <p:childTnLst>
                                    <p:animEffect transition="out" filter="fade">
                                      <p:cBhvr>
                                        <p:cTn id="71" dur="1000"/>
                                        <p:tgtEl>
                                          <p:spTgt spid="48129"/>
                                        </p:tgtEl>
                                      </p:cBhvr>
                                    </p:animEffect>
                                    <p:anim calcmode="lin" valueType="num">
                                      <p:cBhvr>
                                        <p:cTn id="72" dur="1000"/>
                                        <p:tgtEl>
                                          <p:spTgt spid="48129"/>
                                        </p:tgtEl>
                                        <p:attrNameLst>
                                          <p:attrName>ppt_x</p:attrName>
                                        </p:attrNameLst>
                                      </p:cBhvr>
                                      <p:tavLst>
                                        <p:tav tm="0">
                                          <p:val>
                                            <p:strVal val="ppt_x"/>
                                          </p:val>
                                        </p:tav>
                                        <p:tav tm="100000">
                                          <p:val>
                                            <p:strVal val="ppt_x"/>
                                          </p:val>
                                        </p:tav>
                                      </p:tavLst>
                                    </p:anim>
                                    <p:anim calcmode="lin" valueType="num">
                                      <p:cBhvr>
                                        <p:cTn id="73" dur="1000"/>
                                        <p:tgtEl>
                                          <p:spTgt spid="48129"/>
                                        </p:tgtEl>
                                        <p:attrNameLst>
                                          <p:attrName>ppt_y</p:attrName>
                                        </p:attrNameLst>
                                      </p:cBhvr>
                                      <p:tavLst>
                                        <p:tav tm="0">
                                          <p:val>
                                            <p:strVal val="ppt_y"/>
                                          </p:val>
                                        </p:tav>
                                        <p:tav tm="100000">
                                          <p:val>
                                            <p:strVal val="ppt_y+.1"/>
                                          </p:val>
                                        </p:tav>
                                      </p:tavLst>
                                    </p:anim>
                                    <p:set>
                                      <p:cBhvr>
                                        <p:cTn id="74" dur="1" fill="hold">
                                          <p:stCondLst>
                                            <p:cond delay="999"/>
                                          </p:stCondLst>
                                        </p:cTn>
                                        <p:tgtEl>
                                          <p:spTgt spid="48129"/>
                                        </p:tgtEl>
                                        <p:attrNameLst>
                                          <p:attrName>style.visibility</p:attrName>
                                        </p:attrNameLst>
                                      </p:cBhvr>
                                      <p:to>
                                        <p:strVal val="hidden"/>
                                      </p:to>
                                    </p:set>
                                  </p:childTnLst>
                                </p:cTn>
                              </p:par>
                              <p:par>
                                <p:cTn id="75" presetID="42" presetClass="exit" presetSubtype="0" fill="hold" nodeType="withEffect">
                                  <p:stCondLst>
                                    <p:cond delay="0"/>
                                  </p:stCondLst>
                                  <p:childTnLst>
                                    <p:animEffect transition="out" filter="fade">
                                      <p:cBhvr>
                                        <p:cTn id="76" dur="1000"/>
                                        <p:tgtEl>
                                          <p:spTgt spid="48130"/>
                                        </p:tgtEl>
                                      </p:cBhvr>
                                    </p:animEffect>
                                    <p:anim calcmode="lin" valueType="num">
                                      <p:cBhvr>
                                        <p:cTn id="77" dur="1000"/>
                                        <p:tgtEl>
                                          <p:spTgt spid="48130"/>
                                        </p:tgtEl>
                                        <p:attrNameLst>
                                          <p:attrName>ppt_x</p:attrName>
                                        </p:attrNameLst>
                                      </p:cBhvr>
                                      <p:tavLst>
                                        <p:tav tm="0">
                                          <p:val>
                                            <p:strVal val="ppt_x"/>
                                          </p:val>
                                        </p:tav>
                                        <p:tav tm="100000">
                                          <p:val>
                                            <p:strVal val="ppt_x"/>
                                          </p:val>
                                        </p:tav>
                                      </p:tavLst>
                                    </p:anim>
                                    <p:anim calcmode="lin" valueType="num">
                                      <p:cBhvr>
                                        <p:cTn id="78" dur="1000"/>
                                        <p:tgtEl>
                                          <p:spTgt spid="48130"/>
                                        </p:tgtEl>
                                        <p:attrNameLst>
                                          <p:attrName>ppt_y</p:attrName>
                                        </p:attrNameLst>
                                      </p:cBhvr>
                                      <p:tavLst>
                                        <p:tav tm="0">
                                          <p:val>
                                            <p:strVal val="ppt_y"/>
                                          </p:val>
                                        </p:tav>
                                        <p:tav tm="100000">
                                          <p:val>
                                            <p:strVal val="ppt_y+.1"/>
                                          </p:val>
                                        </p:tav>
                                      </p:tavLst>
                                    </p:anim>
                                    <p:set>
                                      <p:cBhvr>
                                        <p:cTn id="79" dur="1" fill="hold">
                                          <p:stCondLst>
                                            <p:cond delay="999"/>
                                          </p:stCondLst>
                                        </p:cTn>
                                        <p:tgtEl>
                                          <p:spTgt spid="48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0" fill="hold" display="0">
                  <p:stCondLst>
                    <p:cond delay="indefinite"/>
                  </p:stCondLst>
                  <p:endCondLst>
                    <p:cond evt="onStopAudio" delay="0">
                      <p:tgtEl>
                        <p:sldTgt/>
                      </p:tgtEl>
                    </p:cond>
                  </p:endCondLst>
                </p:cTn>
                <p:tgtEl>
                  <p:spTgt spid="27"/>
                </p:tgtEl>
              </p:cMediaNode>
            </p:audio>
          </p:childTnLst>
        </p:cTn>
      </p:par>
    </p:tnLst>
    <p:bldLst>
      <p:bldP spid="18" grpId="0" autoUpdateAnimBg="0"/>
      <p:bldP spid="18" grpId="1"/>
      <p:bldP spid="19" grpId="0" autoUpdateAnimBg="0"/>
      <p:bldP spid="19" grpId="1"/>
      <p:bldP spid="20" grpId="0" autoUpdateAnimBg="0"/>
      <p:bldP spid="20" grpId="1"/>
      <p:bldP spid="21" grpId="0" autoUpdateAnimBg="0"/>
      <p:bldP spid="21" grpId="1"/>
      <p:bldP spid="22" grpId="0" autoUpdateAnimBg="0"/>
      <p:bldP spid="22" grpId="1"/>
      <p:bldP spid="23" grpId="0" autoUpdateAnimBg="0"/>
      <p:bldP spid="2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a:grpSpLocks/>
          </p:cNvGrpSpPr>
          <p:nvPr/>
        </p:nvGrpSpPr>
        <p:grpSpPr bwMode="auto">
          <a:xfrm>
            <a:off x="3122613" y="4625975"/>
            <a:ext cx="3821112" cy="2401888"/>
            <a:chOff x="1331640" y="2060848"/>
            <a:chExt cx="2741640" cy="1512168"/>
          </a:xfrm>
        </p:grpSpPr>
        <p:pic>
          <p:nvPicPr>
            <p:cNvPr id="6152"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060848"/>
              <a:ext cx="274164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フリーフォーム 4"/>
            <p:cNvSpPr/>
            <p:nvPr/>
          </p:nvSpPr>
          <p:spPr>
            <a:xfrm>
              <a:off x="2297536" y="2484615"/>
              <a:ext cx="809849" cy="148918"/>
            </a:xfrm>
            <a:custGeom>
              <a:avLst/>
              <a:gdLst>
                <a:gd name="connsiteX0" fmla="*/ 0 w 809897"/>
                <a:gd name="connsiteY0" fmla="*/ 39189 h 199641"/>
                <a:gd name="connsiteX1" fmla="*/ 143691 w 809897"/>
                <a:gd name="connsiteY1" fmla="*/ 26126 h 199641"/>
                <a:gd name="connsiteX2" fmla="*/ 26125 w 809897"/>
                <a:gd name="connsiteY2" fmla="*/ 39189 h 199641"/>
                <a:gd name="connsiteX3" fmla="*/ 169817 w 809897"/>
                <a:gd name="connsiteY3" fmla="*/ 26126 h 199641"/>
                <a:gd name="connsiteX4" fmla="*/ 352697 w 809897"/>
                <a:gd name="connsiteY4" fmla="*/ 0 h 199641"/>
                <a:gd name="connsiteX5" fmla="*/ 783771 w 809897"/>
                <a:gd name="connsiteY5" fmla="*/ 26126 h 199641"/>
                <a:gd name="connsiteX6" fmla="*/ 587828 w 809897"/>
                <a:gd name="connsiteY6" fmla="*/ 78377 h 199641"/>
                <a:gd name="connsiteX7" fmla="*/ 365760 w 809897"/>
                <a:gd name="connsiteY7" fmla="*/ 104503 h 199641"/>
                <a:gd name="connsiteX8" fmla="*/ 274320 w 809897"/>
                <a:gd name="connsiteY8" fmla="*/ 130629 h 199641"/>
                <a:gd name="connsiteX9" fmla="*/ 248194 w 809897"/>
                <a:gd name="connsiteY9" fmla="*/ 156754 h 199641"/>
                <a:gd name="connsiteX10" fmla="*/ 182880 w 809897"/>
                <a:gd name="connsiteY10" fmla="*/ 169817 h 199641"/>
                <a:gd name="connsiteX11" fmla="*/ 78377 w 809897"/>
                <a:gd name="connsiteY11" fmla="*/ 182880 h 199641"/>
                <a:gd name="connsiteX12" fmla="*/ 209005 w 809897"/>
                <a:gd name="connsiteY12" fmla="*/ 195943 h 199641"/>
                <a:gd name="connsiteX13" fmla="*/ 809897 w 809897"/>
                <a:gd name="connsiteY13" fmla="*/ 182880 h 19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897" h="199641">
                  <a:moveTo>
                    <a:pt x="0" y="39189"/>
                  </a:moveTo>
                  <a:cubicBezTo>
                    <a:pt x="47897" y="34835"/>
                    <a:pt x="95596" y="26126"/>
                    <a:pt x="143691" y="26126"/>
                  </a:cubicBezTo>
                  <a:cubicBezTo>
                    <a:pt x="183121" y="26126"/>
                    <a:pt x="-13305" y="39189"/>
                    <a:pt x="26125" y="39189"/>
                  </a:cubicBezTo>
                  <a:cubicBezTo>
                    <a:pt x="74220" y="39189"/>
                    <a:pt x="122065" y="31856"/>
                    <a:pt x="169817" y="26126"/>
                  </a:cubicBezTo>
                  <a:cubicBezTo>
                    <a:pt x="230957" y="18789"/>
                    <a:pt x="352697" y="0"/>
                    <a:pt x="352697" y="0"/>
                  </a:cubicBezTo>
                  <a:lnTo>
                    <a:pt x="783771" y="26126"/>
                  </a:lnTo>
                  <a:cubicBezTo>
                    <a:pt x="847899" y="47502"/>
                    <a:pt x="654267" y="65920"/>
                    <a:pt x="587828" y="78377"/>
                  </a:cubicBezTo>
                  <a:cubicBezTo>
                    <a:pt x="514571" y="92113"/>
                    <a:pt x="439783" y="95794"/>
                    <a:pt x="365760" y="104503"/>
                  </a:cubicBezTo>
                  <a:cubicBezTo>
                    <a:pt x="335280" y="113212"/>
                    <a:pt x="305208" y="123501"/>
                    <a:pt x="274320" y="130629"/>
                  </a:cubicBezTo>
                  <a:cubicBezTo>
                    <a:pt x="191045" y="149846"/>
                    <a:pt x="161562" y="135098"/>
                    <a:pt x="248194" y="156754"/>
                  </a:cubicBezTo>
                  <a:cubicBezTo>
                    <a:pt x="226423" y="161108"/>
                    <a:pt x="204824" y="166441"/>
                    <a:pt x="182880" y="169817"/>
                  </a:cubicBezTo>
                  <a:cubicBezTo>
                    <a:pt x="148183" y="175155"/>
                    <a:pt x="53554" y="158056"/>
                    <a:pt x="78377" y="182880"/>
                  </a:cubicBezTo>
                  <a:cubicBezTo>
                    <a:pt x="109319" y="213823"/>
                    <a:pt x="165462" y="191589"/>
                    <a:pt x="209005" y="195943"/>
                  </a:cubicBezTo>
                  <a:lnTo>
                    <a:pt x="809897" y="18288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6" name="フリーフォーム 5"/>
            <p:cNvSpPr/>
            <p:nvPr/>
          </p:nvSpPr>
          <p:spPr>
            <a:xfrm>
              <a:off x="2494587" y="2089832"/>
              <a:ext cx="391826" cy="431762"/>
            </a:xfrm>
            <a:custGeom>
              <a:avLst/>
              <a:gdLst>
                <a:gd name="connsiteX0" fmla="*/ 0 w 391885"/>
                <a:gd name="connsiteY0" fmla="*/ 91440 h 431074"/>
                <a:gd name="connsiteX1" fmla="*/ 65314 w 391885"/>
                <a:gd name="connsiteY1" fmla="*/ 130629 h 431074"/>
                <a:gd name="connsiteX2" fmla="*/ 117565 w 391885"/>
                <a:gd name="connsiteY2" fmla="*/ 222069 h 431074"/>
                <a:gd name="connsiteX3" fmla="*/ 143691 w 391885"/>
                <a:gd name="connsiteY3" fmla="*/ 261257 h 431074"/>
                <a:gd name="connsiteX4" fmla="*/ 169817 w 391885"/>
                <a:gd name="connsiteY4" fmla="*/ 339634 h 431074"/>
                <a:gd name="connsiteX5" fmla="*/ 195943 w 391885"/>
                <a:gd name="connsiteY5" fmla="*/ 431074 h 431074"/>
                <a:gd name="connsiteX6" fmla="*/ 222068 w 391885"/>
                <a:gd name="connsiteY6" fmla="*/ 378823 h 431074"/>
                <a:gd name="connsiteX7" fmla="*/ 248194 w 391885"/>
                <a:gd name="connsiteY7" fmla="*/ 300446 h 431074"/>
                <a:gd name="connsiteX8" fmla="*/ 287383 w 391885"/>
                <a:gd name="connsiteY8" fmla="*/ 222069 h 431074"/>
                <a:gd name="connsiteX9" fmla="*/ 313508 w 391885"/>
                <a:gd name="connsiteY9" fmla="*/ 182880 h 431074"/>
                <a:gd name="connsiteX10" fmla="*/ 326571 w 391885"/>
                <a:gd name="connsiteY10" fmla="*/ 143692 h 431074"/>
                <a:gd name="connsiteX11" fmla="*/ 365760 w 391885"/>
                <a:gd name="connsiteY11" fmla="*/ 104503 h 431074"/>
                <a:gd name="connsiteX12" fmla="*/ 391885 w 391885"/>
                <a:gd name="connsiteY12" fmla="*/ 65314 h 431074"/>
                <a:gd name="connsiteX13" fmla="*/ 274320 w 391885"/>
                <a:gd name="connsiteY13" fmla="*/ 0 h 431074"/>
                <a:gd name="connsiteX14" fmla="*/ 104503 w 391885"/>
                <a:gd name="connsiteY14" fmla="*/ 13063 h 431074"/>
                <a:gd name="connsiteX15" fmla="*/ 65314 w 391885"/>
                <a:gd name="connsiteY15" fmla="*/ 26126 h 431074"/>
                <a:gd name="connsiteX16" fmla="*/ 13063 w 391885"/>
                <a:gd name="connsiteY16" fmla="*/ 39189 h 431074"/>
                <a:gd name="connsiteX17" fmla="*/ 65314 w 391885"/>
                <a:gd name="connsiteY17" fmla="*/ 52252 h 431074"/>
                <a:gd name="connsiteX18" fmla="*/ 117565 w 391885"/>
                <a:gd name="connsiteY18" fmla="*/ 39189 h 43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885" h="431074">
                  <a:moveTo>
                    <a:pt x="0" y="91440"/>
                  </a:moveTo>
                  <a:cubicBezTo>
                    <a:pt x="21771" y="104503"/>
                    <a:pt x="46206" y="113910"/>
                    <a:pt x="65314" y="130629"/>
                  </a:cubicBezTo>
                  <a:cubicBezTo>
                    <a:pt x="121473" y="179768"/>
                    <a:pt x="92111" y="171161"/>
                    <a:pt x="117565" y="222069"/>
                  </a:cubicBezTo>
                  <a:cubicBezTo>
                    <a:pt x="124586" y="236111"/>
                    <a:pt x="134982" y="248194"/>
                    <a:pt x="143691" y="261257"/>
                  </a:cubicBezTo>
                  <a:cubicBezTo>
                    <a:pt x="152400" y="287383"/>
                    <a:pt x="163138" y="312917"/>
                    <a:pt x="169817" y="339634"/>
                  </a:cubicBezTo>
                  <a:cubicBezTo>
                    <a:pt x="186220" y="405244"/>
                    <a:pt x="177203" y="374854"/>
                    <a:pt x="195943" y="431074"/>
                  </a:cubicBezTo>
                  <a:cubicBezTo>
                    <a:pt x="204651" y="413657"/>
                    <a:pt x="214836" y="396903"/>
                    <a:pt x="222068" y="378823"/>
                  </a:cubicBezTo>
                  <a:cubicBezTo>
                    <a:pt x="232296" y="353254"/>
                    <a:pt x="232918" y="323360"/>
                    <a:pt x="248194" y="300446"/>
                  </a:cubicBezTo>
                  <a:cubicBezTo>
                    <a:pt x="323062" y="188144"/>
                    <a:pt x="233305" y="330226"/>
                    <a:pt x="287383" y="222069"/>
                  </a:cubicBezTo>
                  <a:cubicBezTo>
                    <a:pt x="294404" y="208027"/>
                    <a:pt x="306487" y="196922"/>
                    <a:pt x="313508" y="182880"/>
                  </a:cubicBezTo>
                  <a:cubicBezTo>
                    <a:pt x="319666" y="170564"/>
                    <a:pt x="318933" y="155149"/>
                    <a:pt x="326571" y="143692"/>
                  </a:cubicBezTo>
                  <a:cubicBezTo>
                    <a:pt x="336819" y="128321"/>
                    <a:pt x="353933" y="118695"/>
                    <a:pt x="365760" y="104503"/>
                  </a:cubicBezTo>
                  <a:cubicBezTo>
                    <a:pt x="375811" y="92442"/>
                    <a:pt x="383177" y="78377"/>
                    <a:pt x="391885" y="65314"/>
                  </a:cubicBezTo>
                  <a:cubicBezTo>
                    <a:pt x="302051" y="5425"/>
                    <a:pt x="343296" y="22992"/>
                    <a:pt x="274320" y="0"/>
                  </a:cubicBezTo>
                  <a:cubicBezTo>
                    <a:pt x="217714" y="4354"/>
                    <a:pt x="160837" y="6021"/>
                    <a:pt x="104503" y="13063"/>
                  </a:cubicBezTo>
                  <a:cubicBezTo>
                    <a:pt x="90840" y="14771"/>
                    <a:pt x="78554" y="22343"/>
                    <a:pt x="65314" y="26126"/>
                  </a:cubicBezTo>
                  <a:cubicBezTo>
                    <a:pt x="48052" y="31058"/>
                    <a:pt x="30480" y="34835"/>
                    <a:pt x="13063" y="39189"/>
                  </a:cubicBezTo>
                  <a:cubicBezTo>
                    <a:pt x="30480" y="43543"/>
                    <a:pt x="47361" y="52252"/>
                    <a:pt x="65314" y="52252"/>
                  </a:cubicBezTo>
                  <a:cubicBezTo>
                    <a:pt x="83267" y="52252"/>
                    <a:pt x="117565" y="39189"/>
                    <a:pt x="117565" y="39189"/>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pic>
        <p:nvPicPr>
          <p:cNvPr id="12"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614" y="4625975"/>
            <a:ext cx="41052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グループ化 10"/>
          <p:cNvGrpSpPr>
            <a:grpSpLocks/>
          </p:cNvGrpSpPr>
          <p:nvPr/>
        </p:nvGrpSpPr>
        <p:grpSpPr bwMode="auto">
          <a:xfrm>
            <a:off x="2490789" y="384175"/>
            <a:ext cx="4937125" cy="4960938"/>
            <a:chOff x="1992392" y="332655"/>
            <a:chExt cx="4936096" cy="4961362"/>
          </a:xfrm>
        </p:grpSpPr>
        <p:sp>
          <p:nvSpPr>
            <p:cNvPr id="8" name="正方形/長方形 7"/>
            <p:cNvSpPr/>
            <p:nvPr/>
          </p:nvSpPr>
          <p:spPr>
            <a:xfrm>
              <a:off x="4193795" y="332655"/>
              <a:ext cx="533289" cy="38881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1992392" y="1124886"/>
              <a:ext cx="4936096" cy="38738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二等辺三角形 9"/>
            <p:cNvSpPr/>
            <p:nvPr/>
          </p:nvSpPr>
          <p:spPr>
            <a:xfrm rot="10480544">
              <a:off x="4266805" y="4069949"/>
              <a:ext cx="533289" cy="122406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extLst>
      <p:ext uri="{BB962C8B-B14F-4D97-AF65-F5344CB8AC3E}">
        <p14:creationId xmlns:p14="http://schemas.microsoft.com/office/powerpoint/2010/main" val="4117965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4" fill="hold" nodeType="with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xit" presetSubtype="0" fill="hold" nodeType="clickEffect">
                                  <p:stCondLst>
                                    <p:cond delay="0"/>
                                  </p:stCondLst>
                                  <p:childTnLst>
                                    <p:animEffect transition="out" filter="wipe(down)">
                                      <p:cBhvr>
                                        <p:cTn id="12" dur="180" accel="50000">
                                          <p:stCondLst>
                                            <p:cond delay="1820"/>
                                          </p:stCondLst>
                                        </p:cTn>
                                        <p:tgtEl>
                                          <p:spTgt spid="7"/>
                                        </p:tgtEl>
                                      </p:cBhvr>
                                    </p:animEffect>
                                    <p:anim calcmode="lin" valueType="num">
                                      <p:cBhvr>
                                        <p:cTn id="13"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14"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15"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9"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20" dur="26">
                                          <p:stCondLst>
                                            <p:cond delay="620"/>
                                          </p:stCondLst>
                                        </p:cTn>
                                        <p:tgtEl>
                                          <p:spTgt spid="7"/>
                                        </p:tgtEl>
                                      </p:cBhvr>
                                      <p:to x="100000" y="60000"/>
                                    </p:animScale>
                                    <p:animScale>
                                      <p:cBhvr>
                                        <p:cTn id="21" dur="166" decel="50000">
                                          <p:stCondLst>
                                            <p:cond delay="64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set>
                                      <p:cBhvr>
                                        <p:cTn id="2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2/img/20120429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35880" cy="774199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749348" y="-51515"/>
            <a:ext cx="4717958" cy="923330"/>
          </a:xfrm>
          <a:prstGeom prst="rect">
            <a:avLst/>
          </a:prstGeom>
          <a:noFill/>
        </p:spPr>
        <p:txBody>
          <a:bodyPr wrap="none" lIns="91440" tIns="45720" rIns="91440" bIns="45720">
            <a:spAutoFit/>
          </a:bodyPr>
          <a:lstStyle/>
          <a:p>
            <a:pPr algn="ctr"/>
            <a:r>
              <a:rPr lang="ja-JP" altLang="en-US" sz="5400" b="0" cap="none" spc="0" dirty="0" smtClean="0">
                <a:ln w="0"/>
                <a:solidFill>
                  <a:schemeClr val="tx1"/>
                </a:solidFill>
                <a:effectLst>
                  <a:outerShdw blurRad="38100" dist="19050" dir="2700000" algn="tl" rotWithShape="0">
                    <a:schemeClr val="dk1">
                      <a:alpha val="40000"/>
                    </a:schemeClr>
                  </a:outerShdw>
                </a:effectLst>
              </a:rPr>
              <a:t>せいれいさま！</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20412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500062"/>
            <a:ext cx="9081148" cy="1325563"/>
          </a:xfrm>
        </p:spPr>
        <p:txBody>
          <a:bodyPr>
            <a:noAutofit/>
          </a:bodyPr>
          <a:lstStyle/>
          <a:p>
            <a:r>
              <a:rPr kumimoji="1" lang="ja-JP" altLang="en-US" sz="8000" dirty="0" smtClean="0"/>
              <a:t>かんしゃのはんたい</a:t>
            </a:r>
            <a:endParaRPr kumimoji="1" lang="ja-JP" altLang="en-US" sz="8000" dirty="0"/>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175089" y="2677855"/>
            <a:ext cx="9555822" cy="2646878"/>
          </a:xfrm>
          <a:prstGeom prst="rect">
            <a:avLst/>
          </a:prstGeom>
          <a:noFill/>
        </p:spPr>
        <p:txBody>
          <a:bodyPr wrap="none" lIns="91440" tIns="45720" rIns="91440" bIns="45720">
            <a:spAutoFit/>
          </a:bodyPr>
          <a:lstStyle/>
          <a:p>
            <a:pPr algn="ctr"/>
            <a:r>
              <a:rPr lang="ja-JP" altLang="en-US" sz="16600" b="0" cap="none" spc="0" dirty="0" smtClean="0">
                <a:ln w="0"/>
                <a:solidFill>
                  <a:srgbClr val="FF0000"/>
                </a:solidFill>
                <a:effectLst>
                  <a:outerShdw blurRad="38100" dist="19050" dir="2700000" algn="tl" rotWithShape="0">
                    <a:schemeClr val="dk1">
                      <a:alpha val="40000"/>
                    </a:schemeClr>
                  </a:outerShdw>
                </a:effectLst>
              </a:rPr>
              <a:t>あたりまえ</a:t>
            </a:r>
            <a:endParaRPr lang="ja-JP" altLang="en-US" sz="166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6085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7410" name="Picture 2" descr="http://jag-ce.sakura.ne.jp/guide/2020/img/20200315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55" y="197702"/>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979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979" y="2675731"/>
            <a:ext cx="8543925" cy="1325563"/>
          </a:xfrm>
        </p:spPr>
        <p:txBody>
          <a:bodyPr>
            <a:normAutofit/>
          </a:bodyPr>
          <a:lstStyle/>
          <a:p>
            <a:pPr algn="ctr"/>
            <a:r>
              <a:rPr kumimoji="1" lang="ja-JP" altLang="en-US" sz="7200" dirty="0" smtClean="0"/>
              <a:t>もう１つのストーリー</a:t>
            </a:r>
            <a:endParaRPr kumimoji="1" lang="ja-JP" altLang="en-US" sz="7200"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767337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2" descr="http://jag-ce.sakura.ne.jp/guide/2020/img/20200315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817" y="-4081670"/>
            <a:ext cx="21835924" cy="15438683"/>
          </a:xfrm>
          <a:prstGeom prst="rect">
            <a:avLst/>
          </a:prstGeom>
          <a:noFill/>
          <a:extLst>
            <a:ext uri="{909E8E84-426E-40DD-AFC4-6F175D3DCCD1}">
              <a14:hiddenFill xmlns:a14="http://schemas.microsoft.com/office/drawing/2010/main">
                <a:solidFill>
                  <a:srgbClr val="FFFFFF"/>
                </a:solidFill>
              </a14:hiddenFill>
            </a:ext>
          </a:extLst>
        </p:spPr>
      </p:pic>
      <p:sp>
        <p:nvSpPr>
          <p:cNvPr id="5" name="フリーフォーム 4"/>
          <p:cNvSpPr/>
          <p:nvPr/>
        </p:nvSpPr>
        <p:spPr>
          <a:xfrm>
            <a:off x="5923043" y="4001294"/>
            <a:ext cx="1153618" cy="2097707"/>
          </a:xfrm>
          <a:custGeom>
            <a:avLst/>
            <a:gdLst>
              <a:gd name="connsiteX0" fmla="*/ 1153618 w 1153618"/>
              <a:gd name="connsiteY0" fmla="*/ 106018 h 1431235"/>
              <a:gd name="connsiteX1" fmla="*/ 1074105 w 1153618"/>
              <a:gd name="connsiteY1" fmla="*/ 119270 h 1431235"/>
              <a:gd name="connsiteX2" fmla="*/ 981339 w 1153618"/>
              <a:gd name="connsiteY2" fmla="*/ 132522 h 1431235"/>
              <a:gd name="connsiteX3" fmla="*/ 928331 w 1153618"/>
              <a:gd name="connsiteY3" fmla="*/ 145774 h 1431235"/>
              <a:gd name="connsiteX4" fmla="*/ 742800 w 1153618"/>
              <a:gd name="connsiteY4" fmla="*/ 172279 h 1431235"/>
              <a:gd name="connsiteX5" fmla="*/ 597026 w 1153618"/>
              <a:gd name="connsiteY5" fmla="*/ 251792 h 1431235"/>
              <a:gd name="connsiteX6" fmla="*/ 491009 w 1153618"/>
              <a:gd name="connsiteY6" fmla="*/ 331305 h 1431235"/>
              <a:gd name="connsiteX7" fmla="*/ 451253 w 1153618"/>
              <a:gd name="connsiteY7" fmla="*/ 357809 h 1431235"/>
              <a:gd name="connsiteX8" fmla="*/ 331983 w 1153618"/>
              <a:gd name="connsiteY8" fmla="*/ 450574 h 1431235"/>
              <a:gd name="connsiteX9" fmla="*/ 292226 w 1153618"/>
              <a:gd name="connsiteY9" fmla="*/ 463826 h 1431235"/>
              <a:gd name="connsiteX10" fmla="*/ 225966 w 1153618"/>
              <a:gd name="connsiteY10" fmla="*/ 503583 h 1431235"/>
              <a:gd name="connsiteX11" fmla="*/ 159705 w 1153618"/>
              <a:gd name="connsiteY11" fmla="*/ 556592 h 1431235"/>
              <a:gd name="connsiteX12" fmla="*/ 27183 w 1153618"/>
              <a:gd name="connsiteY12" fmla="*/ 715618 h 1431235"/>
              <a:gd name="connsiteX13" fmla="*/ 679 w 1153618"/>
              <a:gd name="connsiteY13" fmla="*/ 874644 h 1431235"/>
              <a:gd name="connsiteX14" fmla="*/ 27183 w 1153618"/>
              <a:gd name="connsiteY14" fmla="*/ 1099931 h 1431235"/>
              <a:gd name="connsiteX15" fmla="*/ 40435 w 1153618"/>
              <a:gd name="connsiteY15" fmla="*/ 1139687 h 1431235"/>
              <a:gd name="connsiteX16" fmla="*/ 66939 w 1153618"/>
              <a:gd name="connsiteY16" fmla="*/ 1378226 h 1431235"/>
              <a:gd name="connsiteX17" fmla="*/ 93444 w 1153618"/>
              <a:gd name="connsiteY17" fmla="*/ 1431235 h 1431235"/>
              <a:gd name="connsiteX18" fmla="*/ 159705 w 1153618"/>
              <a:gd name="connsiteY18" fmla="*/ 1378226 h 1431235"/>
              <a:gd name="connsiteX19" fmla="*/ 225966 w 1153618"/>
              <a:gd name="connsiteY19" fmla="*/ 1325218 h 1431235"/>
              <a:gd name="connsiteX20" fmla="*/ 305479 w 1153618"/>
              <a:gd name="connsiteY20" fmla="*/ 1219200 h 1431235"/>
              <a:gd name="connsiteX21" fmla="*/ 557270 w 1153618"/>
              <a:gd name="connsiteY21" fmla="*/ 914400 h 1431235"/>
              <a:gd name="connsiteX22" fmla="*/ 663287 w 1153618"/>
              <a:gd name="connsiteY22" fmla="*/ 715618 h 1431235"/>
              <a:gd name="connsiteX23" fmla="*/ 689792 w 1153618"/>
              <a:gd name="connsiteY23" fmla="*/ 689113 h 1431235"/>
              <a:gd name="connsiteX24" fmla="*/ 901826 w 1153618"/>
              <a:gd name="connsiteY24" fmla="*/ 675861 h 1431235"/>
              <a:gd name="connsiteX25" fmla="*/ 1034348 w 1153618"/>
              <a:gd name="connsiteY25" fmla="*/ 569844 h 1431235"/>
              <a:gd name="connsiteX26" fmla="*/ 1047600 w 1153618"/>
              <a:gd name="connsiteY26" fmla="*/ 530087 h 1431235"/>
              <a:gd name="connsiteX27" fmla="*/ 1074105 w 1153618"/>
              <a:gd name="connsiteY27" fmla="*/ 477079 h 1431235"/>
              <a:gd name="connsiteX28" fmla="*/ 1060853 w 1153618"/>
              <a:gd name="connsiteY28" fmla="*/ 304800 h 1431235"/>
              <a:gd name="connsiteX29" fmla="*/ 1047600 w 1153618"/>
              <a:gd name="connsiteY29" fmla="*/ 198783 h 1431235"/>
              <a:gd name="connsiteX30" fmla="*/ 1060853 w 1153618"/>
              <a:gd name="connsiteY30" fmla="*/ 53009 h 1431235"/>
              <a:gd name="connsiteX31" fmla="*/ 1074105 w 1153618"/>
              <a:gd name="connsiteY31" fmla="*/ 13252 h 1431235"/>
              <a:gd name="connsiteX32" fmla="*/ 1113861 w 1153618"/>
              <a:gd name="connsiteY32" fmla="*/ 0 h 14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3618" h="1431235">
                <a:moveTo>
                  <a:pt x="1153618" y="106018"/>
                </a:moveTo>
                <a:lnTo>
                  <a:pt x="1074105" y="119270"/>
                </a:lnTo>
                <a:cubicBezTo>
                  <a:pt x="1043232" y="124020"/>
                  <a:pt x="1012071" y="126934"/>
                  <a:pt x="981339" y="132522"/>
                </a:cubicBezTo>
                <a:cubicBezTo>
                  <a:pt x="963420" y="135780"/>
                  <a:pt x="946296" y="142780"/>
                  <a:pt x="928331" y="145774"/>
                </a:cubicBezTo>
                <a:cubicBezTo>
                  <a:pt x="866709" y="156044"/>
                  <a:pt x="742800" y="172279"/>
                  <a:pt x="742800" y="172279"/>
                </a:cubicBezTo>
                <a:cubicBezTo>
                  <a:pt x="694209" y="198783"/>
                  <a:pt x="643824" y="222236"/>
                  <a:pt x="597026" y="251792"/>
                </a:cubicBezTo>
                <a:cubicBezTo>
                  <a:pt x="559678" y="275381"/>
                  <a:pt x="526734" y="305323"/>
                  <a:pt x="491009" y="331305"/>
                </a:cubicBezTo>
                <a:cubicBezTo>
                  <a:pt x="478128" y="340673"/>
                  <a:pt x="463995" y="348253"/>
                  <a:pt x="451253" y="357809"/>
                </a:cubicBezTo>
                <a:cubicBezTo>
                  <a:pt x="410960" y="388029"/>
                  <a:pt x="373890" y="422636"/>
                  <a:pt x="331983" y="450574"/>
                </a:cubicBezTo>
                <a:cubicBezTo>
                  <a:pt x="320360" y="458323"/>
                  <a:pt x="304720" y="457579"/>
                  <a:pt x="292226" y="463826"/>
                </a:cubicBezTo>
                <a:cubicBezTo>
                  <a:pt x="269188" y="475345"/>
                  <a:pt x="247067" y="488812"/>
                  <a:pt x="225966" y="503583"/>
                </a:cubicBezTo>
                <a:cubicBezTo>
                  <a:pt x="202794" y="519804"/>
                  <a:pt x="179050" y="535957"/>
                  <a:pt x="159705" y="556592"/>
                </a:cubicBezTo>
                <a:cubicBezTo>
                  <a:pt x="112512" y="606931"/>
                  <a:pt x="27183" y="715618"/>
                  <a:pt x="27183" y="715618"/>
                </a:cubicBezTo>
                <a:cubicBezTo>
                  <a:pt x="18348" y="768627"/>
                  <a:pt x="-4186" y="821125"/>
                  <a:pt x="679" y="874644"/>
                </a:cubicBezTo>
                <a:cubicBezTo>
                  <a:pt x="7449" y="949117"/>
                  <a:pt x="10819" y="1026293"/>
                  <a:pt x="27183" y="1099931"/>
                </a:cubicBezTo>
                <a:cubicBezTo>
                  <a:pt x="30213" y="1113567"/>
                  <a:pt x="36018" y="1126435"/>
                  <a:pt x="40435" y="1139687"/>
                </a:cubicBezTo>
                <a:cubicBezTo>
                  <a:pt x="46046" y="1223848"/>
                  <a:pt x="34490" y="1302512"/>
                  <a:pt x="66939" y="1378226"/>
                </a:cubicBezTo>
                <a:cubicBezTo>
                  <a:pt x="74721" y="1396384"/>
                  <a:pt x="84609" y="1413565"/>
                  <a:pt x="93444" y="1431235"/>
                </a:cubicBezTo>
                <a:cubicBezTo>
                  <a:pt x="170841" y="1405436"/>
                  <a:pt x="99761" y="1438169"/>
                  <a:pt x="159705" y="1378226"/>
                </a:cubicBezTo>
                <a:cubicBezTo>
                  <a:pt x="179706" y="1358226"/>
                  <a:pt x="206853" y="1346068"/>
                  <a:pt x="225966" y="1325218"/>
                </a:cubicBezTo>
                <a:cubicBezTo>
                  <a:pt x="255816" y="1292655"/>
                  <a:pt x="276870" y="1252858"/>
                  <a:pt x="305479" y="1219200"/>
                </a:cubicBezTo>
                <a:cubicBezTo>
                  <a:pt x="440158" y="1060753"/>
                  <a:pt x="452150" y="1080840"/>
                  <a:pt x="557270" y="914400"/>
                </a:cubicBezTo>
                <a:cubicBezTo>
                  <a:pt x="729206" y="642168"/>
                  <a:pt x="497834" y="963799"/>
                  <a:pt x="663287" y="715618"/>
                </a:cubicBezTo>
                <a:cubicBezTo>
                  <a:pt x="670218" y="705222"/>
                  <a:pt x="677467" y="691167"/>
                  <a:pt x="689792" y="689113"/>
                </a:cubicBezTo>
                <a:cubicBezTo>
                  <a:pt x="759644" y="677471"/>
                  <a:pt x="831148" y="680278"/>
                  <a:pt x="901826" y="675861"/>
                </a:cubicBezTo>
                <a:cubicBezTo>
                  <a:pt x="951505" y="642743"/>
                  <a:pt x="990769" y="618871"/>
                  <a:pt x="1034348" y="569844"/>
                </a:cubicBezTo>
                <a:cubicBezTo>
                  <a:pt x="1043629" y="559403"/>
                  <a:pt x="1042097" y="542927"/>
                  <a:pt x="1047600" y="530087"/>
                </a:cubicBezTo>
                <a:cubicBezTo>
                  <a:pt x="1055382" y="511929"/>
                  <a:pt x="1065270" y="494748"/>
                  <a:pt x="1074105" y="477079"/>
                </a:cubicBezTo>
                <a:cubicBezTo>
                  <a:pt x="1069688" y="419653"/>
                  <a:pt x="1066314" y="362137"/>
                  <a:pt x="1060853" y="304800"/>
                </a:cubicBezTo>
                <a:cubicBezTo>
                  <a:pt x="1057476" y="269346"/>
                  <a:pt x="1047600" y="234397"/>
                  <a:pt x="1047600" y="198783"/>
                </a:cubicBezTo>
                <a:cubicBezTo>
                  <a:pt x="1047600" y="149991"/>
                  <a:pt x="1053953" y="101310"/>
                  <a:pt x="1060853" y="53009"/>
                </a:cubicBezTo>
                <a:cubicBezTo>
                  <a:pt x="1062829" y="39180"/>
                  <a:pt x="1064227" y="23130"/>
                  <a:pt x="1074105" y="13252"/>
                </a:cubicBezTo>
                <a:cubicBezTo>
                  <a:pt x="1083982" y="3374"/>
                  <a:pt x="1113861" y="0"/>
                  <a:pt x="1113861" y="0"/>
                </a:cubicBezTo>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7182679" y="3334588"/>
            <a:ext cx="1245704" cy="606165"/>
          </a:xfrm>
          <a:custGeom>
            <a:avLst/>
            <a:gdLst>
              <a:gd name="connsiteX0" fmla="*/ 39756 w 1245704"/>
              <a:gd name="connsiteY0" fmla="*/ 278296 h 606165"/>
              <a:gd name="connsiteX1" fmla="*/ 212035 w 1245704"/>
              <a:gd name="connsiteY1" fmla="*/ 172278 h 606165"/>
              <a:gd name="connsiteX2" fmla="*/ 278295 w 1245704"/>
              <a:gd name="connsiteY2" fmla="*/ 132522 h 606165"/>
              <a:gd name="connsiteX3" fmla="*/ 410817 w 1245704"/>
              <a:gd name="connsiteY3" fmla="*/ 39757 h 606165"/>
              <a:gd name="connsiteX4" fmla="*/ 450574 w 1245704"/>
              <a:gd name="connsiteY4" fmla="*/ 13252 h 606165"/>
              <a:gd name="connsiteX5" fmla="*/ 516835 w 1245704"/>
              <a:gd name="connsiteY5" fmla="*/ 0 h 606165"/>
              <a:gd name="connsiteX6" fmla="*/ 768626 w 1245704"/>
              <a:gd name="connsiteY6" fmla="*/ 39757 h 606165"/>
              <a:gd name="connsiteX7" fmla="*/ 821635 w 1245704"/>
              <a:gd name="connsiteY7" fmla="*/ 53009 h 606165"/>
              <a:gd name="connsiteX8" fmla="*/ 861391 w 1245704"/>
              <a:gd name="connsiteY8" fmla="*/ 92765 h 606165"/>
              <a:gd name="connsiteX9" fmla="*/ 1007165 w 1245704"/>
              <a:gd name="connsiteY9" fmla="*/ 159026 h 606165"/>
              <a:gd name="connsiteX10" fmla="*/ 1033669 w 1245704"/>
              <a:gd name="connsiteY10" fmla="*/ 198783 h 606165"/>
              <a:gd name="connsiteX11" fmla="*/ 1139687 w 1245704"/>
              <a:gd name="connsiteY11" fmla="*/ 278296 h 606165"/>
              <a:gd name="connsiteX12" fmla="*/ 1179443 w 1245704"/>
              <a:gd name="connsiteY12" fmla="*/ 344557 h 606165"/>
              <a:gd name="connsiteX13" fmla="*/ 1205948 w 1245704"/>
              <a:gd name="connsiteY13" fmla="*/ 371061 h 606165"/>
              <a:gd name="connsiteX14" fmla="*/ 1245704 w 1245704"/>
              <a:gd name="connsiteY14" fmla="*/ 490331 h 606165"/>
              <a:gd name="connsiteX15" fmla="*/ 980661 w 1245704"/>
              <a:gd name="connsiteY15" fmla="*/ 556591 h 606165"/>
              <a:gd name="connsiteX16" fmla="*/ 689113 w 1245704"/>
              <a:gd name="connsiteY16" fmla="*/ 424070 h 606165"/>
              <a:gd name="connsiteX17" fmla="*/ 583095 w 1245704"/>
              <a:gd name="connsiteY17" fmla="*/ 397565 h 606165"/>
              <a:gd name="connsiteX18" fmla="*/ 437321 w 1245704"/>
              <a:gd name="connsiteY18" fmla="*/ 410818 h 606165"/>
              <a:gd name="connsiteX19" fmla="*/ 265043 w 1245704"/>
              <a:gd name="connsiteY19" fmla="*/ 530087 h 606165"/>
              <a:gd name="connsiteX20" fmla="*/ 106017 w 1245704"/>
              <a:gd name="connsiteY20" fmla="*/ 556591 h 606165"/>
              <a:gd name="connsiteX21" fmla="*/ 39756 w 1245704"/>
              <a:gd name="connsiteY21" fmla="*/ 543339 h 606165"/>
              <a:gd name="connsiteX22" fmla="*/ 0 w 1245704"/>
              <a:gd name="connsiteY22" fmla="*/ 437322 h 606165"/>
              <a:gd name="connsiteX23" fmla="*/ 13252 w 1245704"/>
              <a:gd name="connsiteY23" fmla="*/ 304800 h 606165"/>
              <a:gd name="connsiteX24" fmla="*/ 39756 w 1245704"/>
              <a:gd name="connsiteY24" fmla="*/ 265044 h 606165"/>
              <a:gd name="connsiteX25" fmla="*/ 106017 w 1245704"/>
              <a:gd name="connsiteY25" fmla="*/ 198783 h 606165"/>
              <a:gd name="connsiteX26" fmla="*/ 145774 w 1245704"/>
              <a:gd name="connsiteY26" fmla="*/ 172278 h 606165"/>
              <a:gd name="connsiteX27" fmla="*/ 278295 w 1245704"/>
              <a:gd name="connsiteY27" fmla="*/ 172278 h 60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5704" h="606165">
                <a:moveTo>
                  <a:pt x="39756" y="278296"/>
                </a:moveTo>
                <a:cubicBezTo>
                  <a:pt x="191163" y="187451"/>
                  <a:pt x="4232" y="300157"/>
                  <a:pt x="212035" y="172278"/>
                </a:cubicBezTo>
                <a:cubicBezTo>
                  <a:pt x="233971" y="158779"/>
                  <a:pt x="257194" y="147293"/>
                  <a:pt x="278295" y="132522"/>
                </a:cubicBezTo>
                <a:lnTo>
                  <a:pt x="410817" y="39757"/>
                </a:lnTo>
                <a:cubicBezTo>
                  <a:pt x="423912" y="30691"/>
                  <a:pt x="434956" y="16376"/>
                  <a:pt x="450574" y="13252"/>
                </a:cubicBezTo>
                <a:lnTo>
                  <a:pt x="516835" y="0"/>
                </a:lnTo>
                <a:lnTo>
                  <a:pt x="768626" y="39757"/>
                </a:lnTo>
                <a:cubicBezTo>
                  <a:pt x="786570" y="42878"/>
                  <a:pt x="805821" y="43973"/>
                  <a:pt x="821635" y="53009"/>
                </a:cubicBezTo>
                <a:cubicBezTo>
                  <a:pt x="837907" y="62307"/>
                  <a:pt x="845119" y="83467"/>
                  <a:pt x="861391" y="92765"/>
                </a:cubicBezTo>
                <a:cubicBezTo>
                  <a:pt x="907734" y="119247"/>
                  <a:pt x="958574" y="136939"/>
                  <a:pt x="1007165" y="159026"/>
                </a:cubicBezTo>
                <a:cubicBezTo>
                  <a:pt x="1016000" y="172278"/>
                  <a:pt x="1021830" y="188128"/>
                  <a:pt x="1033669" y="198783"/>
                </a:cubicBezTo>
                <a:cubicBezTo>
                  <a:pt x="1066503" y="228334"/>
                  <a:pt x="1139687" y="278296"/>
                  <a:pt x="1139687" y="278296"/>
                </a:cubicBezTo>
                <a:cubicBezTo>
                  <a:pt x="1152939" y="300383"/>
                  <a:pt x="1164472" y="323597"/>
                  <a:pt x="1179443" y="344557"/>
                </a:cubicBezTo>
                <a:cubicBezTo>
                  <a:pt x="1186705" y="354724"/>
                  <a:pt x="1200778" y="359687"/>
                  <a:pt x="1205948" y="371061"/>
                </a:cubicBezTo>
                <a:cubicBezTo>
                  <a:pt x="1223289" y="409212"/>
                  <a:pt x="1245704" y="490331"/>
                  <a:pt x="1245704" y="490331"/>
                </a:cubicBezTo>
                <a:cubicBezTo>
                  <a:pt x="1221700" y="634359"/>
                  <a:pt x="1249699" y="628772"/>
                  <a:pt x="980661" y="556591"/>
                </a:cubicBezTo>
                <a:cubicBezTo>
                  <a:pt x="877556" y="528929"/>
                  <a:pt x="790386" y="457827"/>
                  <a:pt x="689113" y="424070"/>
                </a:cubicBezTo>
                <a:cubicBezTo>
                  <a:pt x="627987" y="403695"/>
                  <a:pt x="663054" y="413558"/>
                  <a:pt x="583095" y="397565"/>
                </a:cubicBezTo>
                <a:cubicBezTo>
                  <a:pt x="534504" y="401983"/>
                  <a:pt x="483104" y="393950"/>
                  <a:pt x="437321" y="410818"/>
                </a:cubicBezTo>
                <a:cubicBezTo>
                  <a:pt x="395647" y="426172"/>
                  <a:pt x="319650" y="514026"/>
                  <a:pt x="265043" y="530087"/>
                </a:cubicBezTo>
                <a:cubicBezTo>
                  <a:pt x="213487" y="545250"/>
                  <a:pt x="106017" y="556591"/>
                  <a:pt x="106017" y="556591"/>
                </a:cubicBezTo>
                <a:cubicBezTo>
                  <a:pt x="83930" y="552174"/>
                  <a:pt x="59313" y="554514"/>
                  <a:pt x="39756" y="543339"/>
                </a:cubicBezTo>
                <a:cubicBezTo>
                  <a:pt x="8935" y="525727"/>
                  <a:pt x="4811" y="461379"/>
                  <a:pt x="0" y="437322"/>
                </a:cubicBezTo>
                <a:cubicBezTo>
                  <a:pt x="4417" y="393148"/>
                  <a:pt x="3270" y="348057"/>
                  <a:pt x="13252" y="304800"/>
                </a:cubicBezTo>
                <a:cubicBezTo>
                  <a:pt x="16833" y="289281"/>
                  <a:pt x="29268" y="277030"/>
                  <a:pt x="39756" y="265044"/>
                </a:cubicBezTo>
                <a:cubicBezTo>
                  <a:pt x="60325" y="241537"/>
                  <a:pt x="80027" y="216110"/>
                  <a:pt x="106017" y="198783"/>
                </a:cubicBezTo>
                <a:cubicBezTo>
                  <a:pt x="119269" y="189948"/>
                  <a:pt x="130032" y="174700"/>
                  <a:pt x="145774" y="172278"/>
                </a:cubicBezTo>
                <a:cubicBezTo>
                  <a:pt x="189434" y="165561"/>
                  <a:pt x="234121" y="172278"/>
                  <a:pt x="278295" y="172278"/>
                </a:cubicBez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6821399" y="1753776"/>
            <a:ext cx="722559" cy="421129"/>
          </a:xfrm>
          <a:custGeom>
            <a:avLst/>
            <a:gdLst>
              <a:gd name="connsiteX0" fmla="*/ 0 w 809016"/>
              <a:gd name="connsiteY0" fmla="*/ 52131 h 637560"/>
              <a:gd name="connsiteX1" fmla="*/ 106018 w 809016"/>
              <a:gd name="connsiteY1" fmla="*/ 118392 h 637560"/>
              <a:gd name="connsiteX2" fmla="*/ 185531 w 809016"/>
              <a:gd name="connsiteY2" fmla="*/ 144896 h 637560"/>
              <a:gd name="connsiteX3" fmla="*/ 397566 w 809016"/>
              <a:gd name="connsiteY3" fmla="*/ 237661 h 637560"/>
              <a:gd name="connsiteX4" fmla="*/ 463826 w 809016"/>
              <a:gd name="connsiteY4" fmla="*/ 264166 h 637560"/>
              <a:gd name="connsiteX5" fmla="*/ 755374 w 809016"/>
              <a:gd name="connsiteY5" fmla="*/ 476200 h 637560"/>
              <a:gd name="connsiteX6" fmla="*/ 808383 w 809016"/>
              <a:gd name="connsiteY6" fmla="*/ 502705 h 637560"/>
              <a:gd name="connsiteX7" fmla="*/ 742122 w 809016"/>
              <a:gd name="connsiteY7" fmla="*/ 436444 h 637560"/>
              <a:gd name="connsiteX8" fmla="*/ 609600 w 809016"/>
              <a:gd name="connsiteY8" fmla="*/ 343679 h 637560"/>
              <a:gd name="connsiteX9" fmla="*/ 463826 w 809016"/>
              <a:gd name="connsiteY9" fmla="*/ 250913 h 637560"/>
              <a:gd name="connsiteX10" fmla="*/ 212035 w 809016"/>
              <a:gd name="connsiteY10" fmla="*/ 25626 h 637560"/>
              <a:gd name="connsiteX11" fmla="*/ 225287 w 809016"/>
              <a:gd name="connsiteY11" fmla="*/ 65383 h 637560"/>
              <a:gd name="connsiteX12" fmla="*/ 344557 w 809016"/>
              <a:gd name="connsiteY12" fmla="*/ 211157 h 637560"/>
              <a:gd name="connsiteX13" fmla="*/ 463826 w 809016"/>
              <a:gd name="connsiteY13" fmla="*/ 303922 h 637560"/>
              <a:gd name="connsiteX14" fmla="*/ 503583 w 809016"/>
              <a:gd name="connsiteY14" fmla="*/ 370183 h 637560"/>
              <a:gd name="connsiteX15" fmla="*/ 689113 w 809016"/>
              <a:gd name="connsiteY15" fmla="*/ 542461 h 637560"/>
              <a:gd name="connsiteX16" fmla="*/ 596348 w 809016"/>
              <a:gd name="connsiteY16" fmla="*/ 542461 h 637560"/>
              <a:gd name="connsiteX17" fmla="*/ 516835 w 809016"/>
              <a:gd name="connsiteY17" fmla="*/ 476200 h 637560"/>
              <a:gd name="connsiteX18" fmla="*/ 304800 w 809016"/>
              <a:gd name="connsiteY18" fmla="*/ 343679 h 637560"/>
              <a:gd name="connsiteX19" fmla="*/ 119270 w 809016"/>
              <a:gd name="connsiteY19" fmla="*/ 211157 h 637560"/>
              <a:gd name="connsiteX20" fmla="*/ 198783 w 809016"/>
              <a:gd name="connsiteY20" fmla="*/ 264166 h 637560"/>
              <a:gd name="connsiteX21" fmla="*/ 278296 w 809016"/>
              <a:gd name="connsiteY21" fmla="*/ 343679 h 637560"/>
              <a:gd name="connsiteX22" fmla="*/ 344557 w 809016"/>
              <a:gd name="connsiteY22" fmla="*/ 383435 h 637560"/>
              <a:gd name="connsiteX23" fmla="*/ 437322 w 809016"/>
              <a:gd name="connsiteY23" fmla="*/ 476200 h 637560"/>
              <a:gd name="connsiteX24" fmla="*/ 596348 w 809016"/>
              <a:gd name="connsiteY24" fmla="*/ 608722 h 637560"/>
              <a:gd name="connsiteX25" fmla="*/ 636105 w 809016"/>
              <a:gd name="connsiteY25" fmla="*/ 635226 h 637560"/>
              <a:gd name="connsiteX26" fmla="*/ 543339 w 809016"/>
              <a:gd name="connsiteY26" fmla="*/ 555713 h 637560"/>
              <a:gd name="connsiteX27" fmla="*/ 503583 w 809016"/>
              <a:gd name="connsiteY27" fmla="*/ 489453 h 637560"/>
              <a:gd name="connsiteX28" fmla="*/ 357809 w 809016"/>
              <a:gd name="connsiteY28" fmla="*/ 383435 h 637560"/>
              <a:gd name="connsiteX29" fmla="*/ 437322 w 809016"/>
              <a:gd name="connsiteY29" fmla="*/ 383435 h 637560"/>
              <a:gd name="connsiteX30" fmla="*/ 503583 w 809016"/>
              <a:gd name="connsiteY30" fmla="*/ 423192 h 637560"/>
              <a:gd name="connsiteX31" fmla="*/ 609600 w 809016"/>
              <a:gd name="connsiteY31" fmla="*/ 489453 h 637560"/>
              <a:gd name="connsiteX32" fmla="*/ 662609 w 809016"/>
              <a:gd name="connsiteY32" fmla="*/ 515957 h 637560"/>
              <a:gd name="connsiteX33" fmla="*/ 569844 w 809016"/>
              <a:gd name="connsiteY33" fmla="*/ 449696 h 637560"/>
              <a:gd name="connsiteX34" fmla="*/ 516835 w 809016"/>
              <a:gd name="connsiteY34" fmla="*/ 396687 h 637560"/>
              <a:gd name="connsiteX35" fmla="*/ 477079 w 809016"/>
              <a:gd name="connsiteY35" fmla="*/ 370183 h 637560"/>
              <a:gd name="connsiteX36" fmla="*/ 622853 w 809016"/>
              <a:gd name="connsiteY36" fmla="*/ 489453 h 637560"/>
              <a:gd name="connsiteX37" fmla="*/ 702366 w 809016"/>
              <a:gd name="connsiteY37" fmla="*/ 529209 h 637560"/>
              <a:gd name="connsiteX38" fmla="*/ 795131 w 809016"/>
              <a:gd name="connsiteY38" fmla="*/ 595470 h 637560"/>
              <a:gd name="connsiteX39" fmla="*/ 755374 w 809016"/>
              <a:gd name="connsiteY39" fmla="*/ 582218 h 637560"/>
              <a:gd name="connsiteX40" fmla="*/ 556592 w 809016"/>
              <a:gd name="connsiteY40" fmla="*/ 436444 h 637560"/>
              <a:gd name="connsiteX41" fmla="*/ 450574 w 809016"/>
              <a:gd name="connsiteY41" fmla="*/ 370183 h 637560"/>
              <a:gd name="connsiteX42" fmla="*/ 397566 w 809016"/>
              <a:gd name="connsiteY42" fmla="*/ 317174 h 6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9016" h="637560">
                <a:moveTo>
                  <a:pt x="0" y="52131"/>
                </a:moveTo>
                <a:cubicBezTo>
                  <a:pt x="288837" y="167664"/>
                  <a:pt x="-112206" y="-2843"/>
                  <a:pt x="106018" y="118392"/>
                </a:cubicBezTo>
                <a:cubicBezTo>
                  <a:pt x="130440" y="131960"/>
                  <a:pt x="159493" y="134770"/>
                  <a:pt x="185531" y="144896"/>
                </a:cubicBezTo>
                <a:cubicBezTo>
                  <a:pt x="577458" y="297312"/>
                  <a:pt x="219346" y="158451"/>
                  <a:pt x="397566" y="237661"/>
                </a:cubicBezTo>
                <a:cubicBezTo>
                  <a:pt x="419304" y="247322"/>
                  <a:pt x="444033" y="250971"/>
                  <a:pt x="463826" y="264166"/>
                </a:cubicBezTo>
                <a:cubicBezTo>
                  <a:pt x="563810" y="330822"/>
                  <a:pt x="647895" y="422459"/>
                  <a:pt x="755374" y="476200"/>
                </a:cubicBezTo>
                <a:cubicBezTo>
                  <a:pt x="773044" y="485035"/>
                  <a:pt x="814630" y="521447"/>
                  <a:pt x="808383" y="502705"/>
                </a:cubicBezTo>
                <a:cubicBezTo>
                  <a:pt x="798505" y="473072"/>
                  <a:pt x="764209" y="458531"/>
                  <a:pt x="742122" y="436444"/>
                </a:cubicBezTo>
                <a:cubicBezTo>
                  <a:pt x="689778" y="331754"/>
                  <a:pt x="751236" y="424613"/>
                  <a:pt x="609600" y="343679"/>
                </a:cubicBezTo>
                <a:cubicBezTo>
                  <a:pt x="362399" y="202423"/>
                  <a:pt x="665141" y="331441"/>
                  <a:pt x="463826" y="250913"/>
                </a:cubicBezTo>
                <a:cubicBezTo>
                  <a:pt x="379896" y="175817"/>
                  <a:pt x="176422" y="-81217"/>
                  <a:pt x="212035" y="25626"/>
                </a:cubicBezTo>
                <a:cubicBezTo>
                  <a:pt x="216452" y="38878"/>
                  <a:pt x="218503" y="53172"/>
                  <a:pt x="225287" y="65383"/>
                </a:cubicBezTo>
                <a:cubicBezTo>
                  <a:pt x="259524" y="127009"/>
                  <a:pt x="291170" y="165396"/>
                  <a:pt x="344557" y="211157"/>
                </a:cubicBezTo>
                <a:cubicBezTo>
                  <a:pt x="382798" y="243935"/>
                  <a:pt x="463826" y="303922"/>
                  <a:pt x="463826" y="303922"/>
                </a:cubicBezTo>
                <a:cubicBezTo>
                  <a:pt x="477078" y="326009"/>
                  <a:pt x="486621" y="350798"/>
                  <a:pt x="503583" y="370183"/>
                </a:cubicBezTo>
                <a:cubicBezTo>
                  <a:pt x="613509" y="495812"/>
                  <a:pt x="603099" y="485118"/>
                  <a:pt x="689113" y="542461"/>
                </a:cubicBezTo>
                <a:cubicBezTo>
                  <a:pt x="710736" y="607327"/>
                  <a:pt x="725079" y="616022"/>
                  <a:pt x="596348" y="542461"/>
                </a:cubicBezTo>
                <a:cubicBezTo>
                  <a:pt x="566393" y="525344"/>
                  <a:pt x="545341" y="495636"/>
                  <a:pt x="516835" y="476200"/>
                </a:cubicBezTo>
                <a:cubicBezTo>
                  <a:pt x="447971" y="429248"/>
                  <a:pt x="373081" y="391475"/>
                  <a:pt x="304800" y="343679"/>
                </a:cubicBezTo>
                <a:cubicBezTo>
                  <a:pt x="118551" y="213305"/>
                  <a:pt x="472809" y="387923"/>
                  <a:pt x="119270" y="211157"/>
                </a:cubicBezTo>
                <a:cubicBezTo>
                  <a:pt x="90779" y="196912"/>
                  <a:pt x="174312" y="243773"/>
                  <a:pt x="198783" y="264166"/>
                </a:cubicBezTo>
                <a:cubicBezTo>
                  <a:pt x="227578" y="288162"/>
                  <a:pt x="249286" y="319944"/>
                  <a:pt x="278296" y="343679"/>
                </a:cubicBezTo>
                <a:cubicBezTo>
                  <a:pt x="298231" y="359990"/>
                  <a:pt x="324769" y="366945"/>
                  <a:pt x="344557" y="383435"/>
                </a:cubicBezTo>
                <a:cubicBezTo>
                  <a:pt x="378151" y="411430"/>
                  <a:pt x="404733" y="447041"/>
                  <a:pt x="437322" y="476200"/>
                </a:cubicBezTo>
                <a:cubicBezTo>
                  <a:pt x="488745" y="522210"/>
                  <a:pt x="542467" y="565617"/>
                  <a:pt x="596348" y="608722"/>
                </a:cubicBezTo>
                <a:cubicBezTo>
                  <a:pt x="608785" y="618672"/>
                  <a:pt x="648198" y="645591"/>
                  <a:pt x="636105" y="635226"/>
                </a:cubicBezTo>
                <a:cubicBezTo>
                  <a:pt x="605183" y="608722"/>
                  <a:pt x="570735" y="585848"/>
                  <a:pt x="543339" y="555713"/>
                </a:cubicBezTo>
                <a:cubicBezTo>
                  <a:pt x="526013" y="536654"/>
                  <a:pt x="522458" y="506980"/>
                  <a:pt x="503583" y="489453"/>
                </a:cubicBezTo>
                <a:cubicBezTo>
                  <a:pt x="459554" y="448569"/>
                  <a:pt x="406260" y="418966"/>
                  <a:pt x="357809" y="383435"/>
                </a:cubicBezTo>
                <a:cubicBezTo>
                  <a:pt x="264449" y="314971"/>
                  <a:pt x="290859" y="339497"/>
                  <a:pt x="437322" y="383435"/>
                </a:cubicBezTo>
                <a:lnTo>
                  <a:pt x="503583" y="423192"/>
                </a:lnTo>
                <a:cubicBezTo>
                  <a:pt x="539075" y="445033"/>
                  <a:pt x="572326" y="470816"/>
                  <a:pt x="609600" y="489453"/>
                </a:cubicBezTo>
                <a:cubicBezTo>
                  <a:pt x="627270" y="498288"/>
                  <a:pt x="662609" y="535712"/>
                  <a:pt x="662609" y="515957"/>
                </a:cubicBezTo>
                <a:cubicBezTo>
                  <a:pt x="662609" y="507645"/>
                  <a:pt x="580565" y="458886"/>
                  <a:pt x="569844" y="449696"/>
                </a:cubicBezTo>
                <a:cubicBezTo>
                  <a:pt x="550871" y="433434"/>
                  <a:pt x="535808" y="412949"/>
                  <a:pt x="516835" y="396687"/>
                </a:cubicBezTo>
                <a:cubicBezTo>
                  <a:pt x="504742" y="386322"/>
                  <a:pt x="468244" y="356931"/>
                  <a:pt x="477079" y="370183"/>
                </a:cubicBezTo>
                <a:cubicBezTo>
                  <a:pt x="508031" y="416612"/>
                  <a:pt x="576328" y="462314"/>
                  <a:pt x="622853" y="489453"/>
                </a:cubicBezTo>
                <a:cubicBezTo>
                  <a:pt x="648449" y="504384"/>
                  <a:pt x="676462" y="514818"/>
                  <a:pt x="702366" y="529209"/>
                </a:cubicBezTo>
                <a:cubicBezTo>
                  <a:pt x="714998" y="536227"/>
                  <a:pt x="792481" y="590171"/>
                  <a:pt x="795131" y="595470"/>
                </a:cubicBezTo>
                <a:cubicBezTo>
                  <a:pt x="801378" y="607964"/>
                  <a:pt x="768626" y="586635"/>
                  <a:pt x="755374" y="582218"/>
                </a:cubicBezTo>
                <a:cubicBezTo>
                  <a:pt x="528680" y="405900"/>
                  <a:pt x="730051" y="557866"/>
                  <a:pt x="556592" y="436444"/>
                </a:cubicBezTo>
                <a:cubicBezTo>
                  <a:pt x="470577" y="376233"/>
                  <a:pt x="538724" y="414257"/>
                  <a:pt x="450574" y="370183"/>
                </a:cubicBezTo>
                <a:lnTo>
                  <a:pt x="397566" y="317174"/>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rot="18677957">
            <a:off x="7840884" y="1777450"/>
            <a:ext cx="722559" cy="421129"/>
          </a:xfrm>
          <a:custGeom>
            <a:avLst/>
            <a:gdLst>
              <a:gd name="connsiteX0" fmla="*/ 0 w 809016"/>
              <a:gd name="connsiteY0" fmla="*/ 52131 h 637560"/>
              <a:gd name="connsiteX1" fmla="*/ 106018 w 809016"/>
              <a:gd name="connsiteY1" fmla="*/ 118392 h 637560"/>
              <a:gd name="connsiteX2" fmla="*/ 185531 w 809016"/>
              <a:gd name="connsiteY2" fmla="*/ 144896 h 637560"/>
              <a:gd name="connsiteX3" fmla="*/ 397566 w 809016"/>
              <a:gd name="connsiteY3" fmla="*/ 237661 h 637560"/>
              <a:gd name="connsiteX4" fmla="*/ 463826 w 809016"/>
              <a:gd name="connsiteY4" fmla="*/ 264166 h 637560"/>
              <a:gd name="connsiteX5" fmla="*/ 755374 w 809016"/>
              <a:gd name="connsiteY5" fmla="*/ 476200 h 637560"/>
              <a:gd name="connsiteX6" fmla="*/ 808383 w 809016"/>
              <a:gd name="connsiteY6" fmla="*/ 502705 h 637560"/>
              <a:gd name="connsiteX7" fmla="*/ 742122 w 809016"/>
              <a:gd name="connsiteY7" fmla="*/ 436444 h 637560"/>
              <a:gd name="connsiteX8" fmla="*/ 609600 w 809016"/>
              <a:gd name="connsiteY8" fmla="*/ 343679 h 637560"/>
              <a:gd name="connsiteX9" fmla="*/ 463826 w 809016"/>
              <a:gd name="connsiteY9" fmla="*/ 250913 h 637560"/>
              <a:gd name="connsiteX10" fmla="*/ 212035 w 809016"/>
              <a:gd name="connsiteY10" fmla="*/ 25626 h 637560"/>
              <a:gd name="connsiteX11" fmla="*/ 225287 w 809016"/>
              <a:gd name="connsiteY11" fmla="*/ 65383 h 637560"/>
              <a:gd name="connsiteX12" fmla="*/ 344557 w 809016"/>
              <a:gd name="connsiteY12" fmla="*/ 211157 h 637560"/>
              <a:gd name="connsiteX13" fmla="*/ 463826 w 809016"/>
              <a:gd name="connsiteY13" fmla="*/ 303922 h 637560"/>
              <a:gd name="connsiteX14" fmla="*/ 503583 w 809016"/>
              <a:gd name="connsiteY14" fmla="*/ 370183 h 637560"/>
              <a:gd name="connsiteX15" fmla="*/ 689113 w 809016"/>
              <a:gd name="connsiteY15" fmla="*/ 542461 h 637560"/>
              <a:gd name="connsiteX16" fmla="*/ 596348 w 809016"/>
              <a:gd name="connsiteY16" fmla="*/ 542461 h 637560"/>
              <a:gd name="connsiteX17" fmla="*/ 516835 w 809016"/>
              <a:gd name="connsiteY17" fmla="*/ 476200 h 637560"/>
              <a:gd name="connsiteX18" fmla="*/ 304800 w 809016"/>
              <a:gd name="connsiteY18" fmla="*/ 343679 h 637560"/>
              <a:gd name="connsiteX19" fmla="*/ 119270 w 809016"/>
              <a:gd name="connsiteY19" fmla="*/ 211157 h 637560"/>
              <a:gd name="connsiteX20" fmla="*/ 198783 w 809016"/>
              <a:gd name="connsiteY20" fmla="*/ 264166 h 637560"/>
              <a:gd name="connsiteX21" fmla="*/ 278296 w 809016"/>
              <a:gd name="connsiteY21" fmla="*/ 343679 h 637560"/>
              <a:gd name="connsiteX22" fmla="*/ 344557 w 809016"/>
              <a:gd name="connsiteY22" fmla="*/ 383435 h 637560"/>
              <a:gd name="connsiteX23" fmla="*/ 437322 w 809016"/>
              <a:gd name="connsiteY23" fmla="*/ 476200 h 637560"/>
              <a:gd name="connsiteX24" fmla="*/ 596348 w 809016"/>
              <a:gd name="connsiteY24" fmla="*/ 608722 h 637560"/>
              <a:gd name="connsiteX25" fmla="*/ 636105 w 809016"/>
              <a:gd name="connsiteY25" fmla="*/ 635226 h 637560"/>
              <a:gd name="connsiteX26" fmla="*/ 543339 w 809016"/>
              <a:gd name="connsiteY26" fmla="*/ 555713 h 637560"/>
              <a:gd name="connsiteX27" fmla="*/ 503583 w 809016"/>
              <a:gd name="connsiteY27" fmla="*/ 489453 h 637560"/>
              <a:gd name="connsiteX28" fmla="*/ 357809 w 809016"/>
              <a:gd name="connsiteY28" fmla="*/ 383435 h 637560"/>
              <a:gd name="connsiteX29" fmla="*/ 437322 w 809016"/>
              <a:gd name="connsiteY29" fmla="*/ 383435 h 637560"/>
              <a:gd name="connsiteX30" fmla="*/ 503583 w 809016"/>
              <a:gd name="connsiteY30" fmla="*/ 423192 h 637560"/>
              <a:gd name="connsiteX31" fmla="*/ 609600 w 809016"/>
              <a:gd name="connsiteY31" fmla="*/ 489453 h 637560"/>
              <a:gd name="connsiteX32" fmla="*/ 662609 w 809016"/>
              <a:gd name="connsiteY32" fmla="*/ 515957 h 637560"/>
              <a:gd name="connsiteX33" fmla="*/ 569844 w 809016"/>
              <a:gd name="connsiteY33" fmla="*/ 449696 h 637560"/>
              <a:gd name="connsiteX34" fmla="*/ 516835 w 809016"/>
              <a:gd name="connsiteY34" fmla="*/ 396687 h 637560"/>
              <a:gd name="connsiteX35" fmla="*/ 477079 w 809016"/>
              <a:gd name="connsiteY35" fmla="*/ 370183 h 637560"/>
              <a:gd name="connsiteX36" fmla="*/ 622853 w 809016"/>
              <a:gd name="connsiteY36" fmla="*/ 489453 h 637560"/>
              <a:gd name="connsiteX37" fmla="*/ 702366 w 809016"/>
              <a:gd name="connsiteY37" fmla="*/ 529209 h 637560"/>
              <a:gd name="connsiteX38" fmla="*/ 795131 w 809016"/>
              <a:gd name="connsiteY38" fmla="*/ 595470 h 637560"/>
              <a:gd name="connsiteX39" fmla="*/ 755374 w 809016"/>
              <a:gd name="connsiteY39" fmla="*/ 582218 h 637560"/>
              <a:gd name="connsiteX40" fmla="*/ 556592 w 809016"/>
              <a:gd name="connsiteY40" fmla="*/ 436444 h 637560"/>
              <a:gd name="connsiteX41" fmla="*/ 450574 w 809016"/>
              <a:gd name="connsiteY41" fmla="*/ 370183 h 637560"/>
              <a:gd name="connsiteX42" fmla="*/ 397566 w 809016"/>
              <a:gd name="connsiteY42" fmla="*/ 317174 h 6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9016" h="637560">
                <a:moveTo>
                  <a:pt x="0" y="52131"/>
                </a:moveTo>
                <a:cubicBezTo>
                  <a:pt x="288837" y="167664"/>
                  <a:pt x="-112206" y="-2843"/>
                  <a:pt x="106018" y="118392"/>
                </a:cubicBezTo>
                <a:cubicBezTo>
                  <a:pt x="130440" y="131960"/>
                  <a:pt x="159493" y="134770"/>
                  <a:pt x="185531" y="144896"/>
                </a:cubicBezTo>
                <a:cubicBezTo>
                  <a:pt x="577458" y="297312"/>
                  <a:pt x="219346" y="158451"/>
                  <a:pt x="397566" y="237661"/>
                </a:cubicBezTo>
                <a:cubicBezTo>
                  <a:pt x="419304" y="247322"/>
                  <a:pt x="444033" y="250971"/>
                  <a:pt x="463826" y="264166"/>
                </a:cubicBezTo>
                <a:cubicBezTo>
                  <a:pt x="563810" y="330822"/>
                  <a:pt x="647895" y="422459"/>
                  <a:pt x="755374" y="476200"/>
                </a:cubicBezTo>
                <a:cubicBezTo>
                  <a:pt x="773044" y="485035"/>
                  <a:pt x="814630" y="521447"/>
                  <a:pt x="808383" y="502705"/>
                </a:cubicBezTo>
                <a:cubicBezTo>
                  <a:pt x="798505" y="473072"/>
                  <a:pt x="764209" y="458531"/>
                  <a:pt x="742122" y="436444"/>
                </a:cubicBezTo>
                <a:cubicBezTo>
                  <a:pt x="689778" y="331754"/>
                  <a:pt x="751236" y="424613"/>
                  <a:pt x="609600" y="343679"/>
                </a:cubicBezTo>
                <a:cubicBezTo>
                  <a:pt x="362399" y="202423"/>
                  <a:pt x="665141" y="331441"/>
                  <a:pt x="463826" y="250913"/>
                </a:cubicBezTo>
                <a:cubicBezTo>
                  <a:pt x="379896" y="175817"/>
                  <a:pt x="176422" y="-81217"/>
                  <a:pt x="212035" y="25626"/>
                </a:cubicBezTo>
                <a:cubicBezTo>
                  <a:pt x="216452" y="38878"/>
                  <a:pt x="218503" y="53172"/>
                  <a:pt x="225287" y="65383"/>
                </a:cubicBezTo>
                <a:cubicBezTo>
                  <a:pt x="259524" y="127009"/>
                  <a:pt x="291170" y="165396"/>
                  <a:pt x="344557" y="211157"/>
                </a:cubicBezTo>
                <a:cubicBezTo>
                  <a:pt x="382798" y="243935"/>
                  <a:pt x="463826" y="303922"/>
                  <a:pt x="463826" y="303922"/>
                </a:cubicBezTo>
                <a:cubicBezTo>
                  <a:pt x="477078" y="326009"/>
                  <a:pt x="486621" y="350798"/>
                  <a:pt x="503583" y="370183"/>
                </a:cubicBezTo>
                <a:cubicBezTo>
                  <a:pt x="613509" y="495812"/>
                  <a:pt x="603099" y="485118"/>
                  <a:pt x="689113" y="542461"/>
                </a:cubicBezTo>
                <a:cubicBezTo>
                  <a:pt x="710736" y="607327"/>
                  <a:pt x="725079" y="616022"/>
                  <a:pt x="596348" y="542461"/>
                </a:cubicBezTo>
                <a:cubicBezTo>
                  <a:pt x="566393" y="525344"/>
                  <a:pt x="545341" y="495636"/>
                  <a:pt x="516835" y="476200"/>
                </a:cubicBezTo>
                <a:cubicBezTo>
                  <a:pt x="447971" y="429248"/>
                  <a:pt x="373081" y="391475"/>
                  <a:pt x="304800" y="343679"/>
                </a:cubicBezTo>
                <a:cubicBezTo>
                  <a:pt x="118551" y="213305"/>
                  <a:pt x="472809" y="387923"/>
                  <a:pt x="119270" y="211157"/>
                </a:cubicBezTo>
                <a:cubicBezTo>
                  <a:pt x="90779" y="196912"/>
                  <a:pt x="174312" y="243773"/>
                  <a:pt x="198783" y="264166"/>
                </a:cubicBezTo>
                <a:cubicBezTo>
                  <a:pt x="227578" y="288162"/>
                  <a:pt x="249286" y="319944"/>
                  <a:pt x="278296" y="343679"/>
                </a:cubicBezTo>
                <a:cubicBezTo>
                  <a:pt x="298231" y="359990"/>
                  <a:pt x="324769" y="366945"/>
                  <a:pt x="344557" y="383435"/>
                </a:cubicBezTo>
                <a:cubicBezTo>
                  <a:pt x="378151" y="411430"/>
                  <a:pt x="404733" y="447041"/>
                  <a:pt x="437322" y="476200"/>
                </a:cubicBezTo>
                <a:cubicBezTo>
                  <a:pt x="488745" y="522210"/>
                  <a:pt x="542467" y="565617"/>
                  <a:pt x="596348" y="608722"/>
                </a:cubicBezTo>
                <a:cubicBezTo>
                  <a:pt x="608785" y="618672"/>
                  <a:pt x="648198" y="645591"/>
                  <a:pt x="636105" y="635226"/>
                </a:cubicBezTo>
                <a:cubicBezTo>
                  <a:pt x="605183" y="608722"/>
                  <a:pt x="570735" y="585848"/>
                  <a:pt x="543339" y="555713"/>
                </a:cubicBezTo>
                <a:cubicBezTo>
                  <a:pt x="526013" y="536654"/>
                  <a:pt x="522458" y="506980"/>
                  <a:pt x="503583" y="489453"/>
                </a:cubicBezTo>
                <a:cubicBezTo>
                  <a:pt x="459554" y="448569"/>
                  <a:pt x="406260" y="418966"/>
                  <a:pt x="357809" y="383435"/>
                </a:cubicBezTo>
                <a:cubicBezTo>
                  <a:pt x="264449" y="314971"/>
                  <a:pt x="290859" y="339497"/>
                  <a:pt x="437322" y="383435"/>
                </a:cubicBezTo>
                <a:lnTo>
                  <a:pt x="503583" y="423192"/>
                </a:lnTo>
                <a:cubicBezTo>
                  <a:pt x="539075" y="445033"/>
                  <a:pt x="572326" y="470816"/>
                  <a:pt x="609600" y="489453"/>
                </a:cubicBezTo>
                <a:cubicBezTo>
                  <a:pt x="627270" y="498288"/>
                  <a:pt x="662609" y="535712"/>
                  <a:pt x="662609" y="515957"/>
                </a:cubicBezTo>
                <a:cubicBezTo>
                  <a:pt x="662609" y="507645"/>
                  <a:pt x="580565" y="458886"/>
                  <a:pt x="569844" y="449696"/>
                </a:cubicBezTo>
                <a:cubicBezTo>
                  <a:pt x="550871" y="433434"/>
                  <a:pt x="535808" y="412949"/>
                  <a:pt x="516835" y="396687"/>
                </a:cubicBezTo>
                <a:cubicBezTo>
                  <a:pt x="504742" y="386322"/>
                  <a:pt x="468244" y="356931"/>
                  <a:pt x="477079" y="370183"/>
                </a:cubicBezTo>
                <a:cubicBezTo>
                  <a:pt x="508031" y="416612"/>
                  <a:pt x="576328" y="462314"/>
                  <a:pt x="622853" y="489453"/>
                </a:cubicBezTo>
                <a:cubicBezTo>
                  <a:pt x="648449" y="504384"/>
                  <a:pt x="676462" y="514818"/>
                  <a:pt x="702366" y="529209"/>
                </a:cubicBezTo>
                <a:cubicBezTo>
                  <a:pt x="714998" y="536227"/>
                  <a:pt x="792481" y="590171"/>
                  <a:pt x="795131" y="595470"/>
                </a:cubicBezTo>
                <a:cubicBezTo>
                  <a:pt x="801378" y="607964"/>
                  <a:pt x="768626" y="586635"/>
                  <a:pt x="755374" y="582218"/>
                </a:cubicBezTo>
                <a:cubicBezTo>
                  <a:pt x="528680" y="405900"/>
                  <a:pt x="730051" y="557866"/>
                  <a:pt x="556592" y="436444"/>
                </a:cubicBezTo>
                <a:cubicBezTo>
                  <a:pt x="470577" y="376233"/>
                  <a:pt x="538724" y="414257"/>
                  <a:pt x="450574" y="370183"/>
                </a:cubicBezTo>
                <a:lnTo>
                  <a:pt x="397566" y="317174"/>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descr="http://jag-ce.sakura.ne.jp/guide/2020/img/202003153c.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1335" y="113336"/>
            <a:ext cx="615437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651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8194" name="Picture 2" descr="http://jag-ce.sakura.ne.jp/guide/2020/img/20200315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1591"/>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97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7" y="2907550"/>
            <a:ext cx="8543925" cy="1325563"/>
          </a:xfrm>
        </p:spPr>
        <p:txBody>
          <a:bodyPr>
            <a:noAutofit/>
          </a:bodyPr>
          <a:lstStyle/>
          <a:p>
            <a:pPr algn="ctr"/>
            <a:r>
              <a:rPr lang="ja-JP" altLang="en-US" sz="5400" dirty="0" smtClean="0"/>
              <a:t>こどものしゅく</a:t>
            </a:r>
            <a:r>
              <a:rPr lang="ja-JP" altLang="en-US" sz="5400" dirty="0" err="1" smtClean="0"/>
              <a:t>ふくを</a:t>
            </a:r>
            <a:r>
              <a:rPr lang="en-US" altLang="ja-JP" sz="5400" dirty="0" smtClean="0"/>
              <a:t/>
            </a:r>
            <a:br>
              <a:rPr lang="en-US" altLang="ja-JP" sz="5400" dirty="0" smtClean="0"/>
            </a:br>
            <a:r>
              <a:rPr lang="ja-JP" altLang="en-US" sz="5400" dirty="0" err="1" smtClean="0"/>
              <a:t>あじじわ</a:t>
            </a:r>
            <a:r>
              <a:rPr lang="ja-JP" altLang="en-US" sz="5400" dirty="0" smtClean="0"/>
              <a:t>えていなかった</a:t>
            </a:r>
            <a:r>
              <a:rPr lang="en-US" altLang="ja-JP" sz="5400" dirty="0" smtClean="0"/>
              <a:t/>
            </a:r>
            <a:br>
              <a:rPr lang="en-US" altLang="ja-JP" sz="5400" dirty="0" smtClean="0"/>
            </a:br>
            <a:r>
              <a:rPr lang="ja-JP" altLang="en-US" sz="5400" dirty="0" smtClean="0"/>
              <a:t>おにいさん</a:t>
            </a:r>
            <a:endParaRPr kumimoji="1" lang="ja-JP" altLang="en-US" sz="5400"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690717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64445" y="349716"/>
            <a:ext cx="9512011" cy="3535462"/>
          </a:xfrm>
        </p:spPr>
        <p:txBody>
          <a:bodyPr>
            <a:noAutofit/>
          </a:bodyPr>
          <a:lstStyle/>
          <a:p>
            <a:pPr marL="0" indent="0">
              <a:buNone/>
            </a:pPr>
            <a:r>
              <a:rPr lang="ja-JP" altLang="en-US" sz="4000" b="1" dirty="0"/>
              <a:t>せいれい</a:t>
            </a:r>
            <a:r>
              <a:rPr lang="ja-JP" altLang="en-US" sz="4000" b="1" dirty="0" smtClean="0"/>
              <a:t>さま</a:t>
            </a:r>
            <a:r>
              <a:rPr lang="en-US" altLang="ja-JP" sz="4000" b="1" dirty="0"/>
              <a:t>(</a:t>
            </a:r>
            <a:r>
              <a:rPr lang="ja-JP" altLang="en-US" sz="4000" b="1" dirty="0"/>
              <a:t>パパ</a:t>
            </a:r>
            <a:r>
              <a:rPr lang="en-US" altLang="ja-JP" sz="4000" b="1" dirty="0"/>
              <a:t>)</a:t>
            </a:r>
            <a:r>
              <a:rPr lang="ja-JP" altLang="en-US" sz="4000" b="1" dirty="0" smtClean="0"/>
              <a:t>が</a:t>
            </a:r>
            <a:endParaRPr lang="en-US" altLang="ja-JP" sz="4000" b="1" dirty="0" smtClean="0"/>
          </a:p>
          <a:p>
            <a:pPr marL="0" indent="0">
              <a:buNone/>
            </a:pPr>
            <a:r>
              <a:rPr lang="ja-JP" altLang="en-US" sz="4000" b="1" dirty="0" smtClean="0"/>
              <a:t>と</a:t>
            </a:r>
            <a:r>
              <a:rPr lang="ja-JP" altLang="en-US" sz="4000" b="1" dirty="0"/>
              <a:t>も</a:t>
            </a:r>
            <a:r>
              <a:rPr lang="ja-JP" altLang="en-US" sz="4000" b="1" dirty="0" smtClean="0"/>
              <a:t>いる</a:t>
            </a:r>
            <a:r>
              <a:rPr lang="ja-JP" altLang="en-US" sz="4000" b="1" dirty="0"/>
              <a:t>こと</a:t>
            </a:r>
            <a:r>
              <a:rPr lang="ja-JP" altLang="en-US" sz="4000" b="1" dirty="0" smtClean="0"/>
              <a:t>を</a:t>
            </a:r>
            <a:r>
              <a:rPr lang="ja-JP" altLang="en-US" sz="4400" b="1" dirty="0" smtClean="0"/>
              <a:t>かんしゃ</a:t>
            </a:r>
            <a:r>
              <a:rPr lang="ja-JP" altLang="en-US" sz="4000" b="1" dirty="0"/>
              <a:t>ます</a:t>
            </a:r>
            <a:endParaRPr lang="en-US" altLang="ja-JP" sz="4000" b="1" dirty="0"/>
          </a:p>
          <a:p>
            <a:pPr marL="0" indent="0">
              <a:buNone/>
            </a:pPr>
            <a:endParaRPr lang="en-US" altLang="ja-JP" sz="4000" b="1" dirty="0"/>
          </a:p>
          <a:p>
            <a:pPr marL="0" indent="0">
              <a:buNone/>
            </a:pPr>
            <a:r>
              <a:rPr lang="ja-JP" altLang="en-US" sz="4000" b="1" dirty="0"/>
              <a:t>せいれいさま　たすけてください</a:t>
            </a:r>
            <a:endParaRPr lang="en-US" altLang="ja-JP" sz="4000" b="1" dirty="0"/>
          </a:p>
          <a:p>
            <a:pPr marL="0" indent="0">
              <a:buNone/>
            </a:pPr>
            <a:endParaRPr lang="en-US" altLang="ja-JP" sz="4000" b="1" dirty="0"/>
          </a:p>
          <a:p>
            <a:pPr marL="0" indent="0">
              <a:buNone/>
            </a:pPr>
            <a:r>
              <a:rPr lang="ja-JP" altLang="en-US" sz="4000" b="1" dirty="0"/>
              <a:t>せいれいさま　みたしてください</a:t>
            </a:r>
            <a:endParaRPr lang="en-US" altLang="ja-JP" sz="4000" b="1" dirty="0"/>
          </a:p>
          <a:p>
            <a:pPr marL="0" indent="0">
              <a:buNone/>
            </a:pPr>
            <a:endParaRPr lang="en-US" altLang="ja-JP" sz="4000" b="1" dirty="0"/>
          </a:p>
          <a:p>
            <a:pPr marL="0" indent="0">
              <a:buNone/>
            </a:pPr>
            <a:r>
              <a:rPr lang="ja-JP" altLang="en-US" sz="4000" b="1" dirty="0"/>
              <a:t>せいれいさま</a:t>
            </a:r>
            <a:endParaRPr lang="en-US" altLang="ja-JP" sz="4000" b="1" dirty="0"/>
          </a:p>
          <a:p>
            <a:pPr marL="0" indent="0">
              <a:buNone/>
            </a:pPr>
            <a:r>
              <a:rPr lang="ja-JP" altLang="en-US" sz="4000" b="1" dirty="0"/>
              <a:t>イエスのしょうにんとしてください</a:t>
            </a:r>
          </a:p>
        </p:txBody>
      </p:sp>
    </p:spTree>
    <p:extLst>
      <p:ext uri="{BB962C8B-B14F-4D97-AF65-F5344CB8AC3E}">
        <p14:creationId xmlns:p14="http://schemas.microsoft.com/office/powerpoint/2010/main" val="409684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9218" name="Picture 2" descr="http://jag-ce.sakura.ne.jp/guide/2020/img/20200315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6290"/>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185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42" name="Picture 2" descr="http://jag-ce.sakura.ne.jp/guide/2020/img/20200315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53243"/>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582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1266" name="Picture 2" descr="http://jag-ce.sakura.ne.jp/guide/2020/img/20200315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52" y="170532"/>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495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2290" name="Picture 2" descr="http://jag-ce.sakura.ne.jp/guide/2020/img/20200315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26" y="365127"/>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406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3314" name="Picture 2" descr="http://jag-ce.sakura.ne.jp/guide/2020/img/20200315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7806"/>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494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4338" name="Picture 2" descr="http://jag-ce.sakura.ne.jp/guide/2020/img/20200315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127"/>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693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5362" name="Picture 2" descr="http://jag-ce.sakura.ne.jp/guide/2020/img/20200315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79" y="131896"/>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507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660</TotalTime>
  <Words>74</Words>
  <Application>Microsoft Office PowerPoint</Application>
  <PresentationFormat>A4 210 x 297 mm</PresentationFormat>
  <Paragraphs>28</Paragraphs>
  <Slides>21</Slides>
  <Notes>2</Notes>
  <HiddenSlides>0</HiddenSlides>
  <MMClips>1</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Gulim</vt:lpstr>
      <vt:lpstr>HY헤드라인M</vt:lpstr>
      <vt:lpstr>Lucida Grande</vt:lpstr>
      <vt:lpstr>ＭＳ Ｐゴシック</vt:lpstr>
      <vt:lpstr>제주고딕OTF</vt:lpstr>
      <vt:lpstr>Arial</vt:lpstr>
      <vt:lpstr>Calibri</vt:lpstr>
      <vt:lpstr>Calibri Light</vt:lpstr>
      <vt:lpstr>Office テーマ</vt:lpstr>
      <vt:lpstr>ルカ　２話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かんしゃのはんたい</vt:lpstr>
      <vt:lpstr>PowerPoint プレゼンテーション</vt:lpstr>
      <vt:lpstr>もう１つのストーリー</vt:lpstr>
      <vt:lpstr>PowerPoint プレゼンテーション</vt:lpstr>
      <vt:lpstr>こどものしゅくふくを あじじわえていなかった おにいさん</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こうまんをすてて へりくだりなさい</dc:title>
  <dc:creator>Microsoft アカウント</dc:creator>
  <cp:lastModifiedBy>鶴見 三基也</cp:lastModifiedBy>
  <cp:revision>74</cp:revision>
  <cp:lastPrinted>2015-05-23T23:05:34Z</cp:lastPrinted>
  <dcterms:created xsi:type="dcterms:W3CDTF">2015-05-23T10:58:36Z</dcterms:created>
  <dcterms:modified xsi:type="dcterms:W3CDTF">2020-12-07T06:21:19Z</dcterms:modified>
</cp:coreProperties>
</file>